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7"/>
  </p:notesMasterIdLst>
  <p:sldIdLst>
    <p:sldId id="256" r:id="rId2"/>
    <p:sldId id="257" r:id="rId3"/>
    <p:sldId id="258" r:id="rId4"/>
    <p:sldId id="259" r:id="rId5"/>
    <p:sldId id="326" r:id="rId6"/>
    <p:sldId id="327" r:id="rId7"/>
    <p:sldId id="328" r:id="rId8"/>
    <p:sldId id="329" r:id="rId9"/>
    <p:sldId id="260" r:id="rId10"/>
    <p:sldId id="261" r:id="rId11"/>
    <p:sldId id="303" r:id="rId12"/>
    <p:sldId id="304" r:id="rId13"/>
    <p:sldId id="262" r:id="rId14"/>
    <p:sldId id="308" r:id="rId15"/>
    <p:sldId id="264" r:id="rId16"/>
    <p:sldId id="305" r:id="rId17"/>
    <p:sldId id="306" r:id="rId18"/>
    <p:sldId id="311" r:id="rId19"/>
    <p:sldId id="307" r:id="rId20"/>
    <p:sldId id="330" r:id="rId21"/>
    <p:sldId id="314" r:id="rId22"/>
    <p:sldId id="312" r:id="rId23"/>
    <p:sldId id="331" r:id="rId24"/>
    <p:sldId id="315" r:id="rId25"/>
    <p:sldId id="313" r:id="rId26"/>
    <p:sldId id="332" r:id="rId27"/>
    <p:sldId id="266" r:id="rId28"/>
    <p:sldId id="269" r:id="rId29"/>
    <p:sldId id="273" r:id="rId30"/>
    <p:sldId id="317" r:id="rId31"/>
    <p:sldId id="321" r:id="rId32"/>
    <p:sldId id="333" r:id="rId33"/>
    <p:sldId id="316" r:id="rId34"/>
    <p:sldId id="319" r:id="rId35"/>
    <p:sldId id="318" r:id="rId36"/>
    <p:sldId id="334" r:id="rId37"/>
    <p:sldId id="320" r:id="rId38"/>
    <p:sldId id="322" r:id="rId39"/>
    <p:sldId id="335" r:id="rId40"/>
    <p:sldId id="275" r:id="rId41"/>
    <p:sldId id="323" r:id="rId42"/>
    <p:sldId id="324" r:id="rId43"/>
    <p:sldId id="325" r:id="rId44"/>
    <p:sldId id="277" r:id="rId45"/>
    <p:sldId id="281" r:id="rId46"/>
  </p:sldIdLst>
  <p:sldSz cx="9144000" cy="5143500" type="screen16x9"/>
  <p:notesSz cx="6858000" cy="9144000"/>
  <p:embeddedFontLst>
    <p:embeddedFont>
      <p:font typeface="Arvo" panose="020B0604020202020204" charset="0"/>
      <p:regular r:id="rId48"/>
      <p:bold r:id="rId49"/>
      <p:italic r:id="rId50"/>
      <p:boldItalic r:id="rId51"/>
    </p:embeddedFont>
    <p:embeddedFont>
      <p:font typeface="Bebas Neue" panose="020B0606020202050201" pitchFamily="34" charset="0"/>
      <p:regular r:id="rId52"/>
    </p:embeddedFont>
    <p:embeddedFont>
      <p:font typeface="Courier Prime" panose="020B0604020202020204" charset="0"/>
      <p:regular r:id="rId53"/>
      <p:bold r:id="rId54"/>
      <p:italic r:id="rId55"/>
      <p:boldItalic r:id="rId56"/>
    </p:embeddedFont>
    <p:embeddedFont>
      <p:font typeface="Roboto Condensed Light" panose="02000000000000000000" pitchFamily="2" charset="0"/>
      <p:regular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005B0D-A177-4A82-BF38-16FEC08839A7}">
  <a:tblStyle styleId="{10005B0D-A177-4A82-BF38-16FEC08839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99" d="100"/>
          <a:sy n="99" d="100"/>
        </p:scale>
        <p:origin x="11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stan Ong" userId="916baa62862d5030" providerId="LiveId" clId="{583744F2-E9DB-4BE8-8DF8-01145897BE3F}"/>
    <pc:docChg chg="custSel modSld">
      <pc:chgData name="Tristan Ong" userId="916baa62862d5030" providerId="LiveId" clId="{583744F2-E9DB-4BE8-8DF8-01145897BE3F}" dt="2022-08-12T15:43:53.917" v="21" actId="20577"/>
      <pc:docMkLst>
        <pc:docMk/>
      </pc:docMkLst>
      <pc:sldChg chg="modSp mod">
        <pc:chgData name="Tristan Ong" userId="916baa62862d5030" providerId="LiveId" clId="{583744F2-E9DB-4BE8-8DF8-01145897BE3F}" dt="2022-08-12T15:43:53.917" v="21" actId="20577"/>
        <pc:sldMkLst>
          <pc:docMk/>
          <pc:sldMk cId="0" sldId="259"/>
        </pc:sldMkLst>
        <pc:spChg chg="mod">
          <ac:chgData name="Tristan Ong" userId="916baa62862d5030" providerId="LiveId" clId="{583744F2-E9DB-4BE8-8DF8-01145897BE3F}" dt="2022-08-12T15:43:53.917" v="21" actId="20577"/>
          <ac:spMkLst>
            <pc:docMk/>
            <pc:sldMk cId="0" sldId="259"/>
            <ac:spMk id="54" creationId="{A824D3E1-62C1-6A74-7817-6AC179474521}"/>
          </ac:spMkLst>
        </pc:spChg>
      </pc:sldChg>
      <pc:sldChg chg="modSp mod">
        <pc:chgData name="Tristan Ong" userId="916baa62862d5030" providerId="LiveId" clId="{583744F2-E9DB-4BE8-8DF8-01145897BE3F}" dt="2022-08-12T15:43:40.845" v="8" actId="20577"/>
        <pc:sldMkLst>
          <pc:docMk/>
          <pc:sldMk cId="3754106998" sldId="328"/>
        </pc:sldMkLst>
        <pc:spChg chg="mod">
          <ac:chgData name="Tristan Ong" userId="916baa62862d5030" providerId="LiveId" clId="{583744F2-E9DB-4BE8-8DF8-01145897BE3F}" dt="2022-08-12T15:43:40.845" v="8" actId="20577"/>
          <ac:spMkLst>
            <pc:docMk/>
            <pc:sldMk cId="3754106998" sldId="328"/>
            <ac:spMk id="334" creationId="{00000000-0000-0000-0000-000000000000}"/>
          </ac:spMkLst>
        </pc:spChg>
      </pc:sldChg>
    </pc:docChg>
  </pc:docChgLst>
  <pc:docChgLst>
    <pc:chgData name="Tristan Ong" userId="916baa62862d5030" providerId="LiveId" clId="{07079DD1-E94B-4BC0-8863-7E98F08305D4}"/>
    <pc:docChg chg="undo custSel addSld modSld sldOrd">
      <pc:chgData name="Tristan Ong" userId="916baa62862d5030" providerId="LiveId" clId="{07079DD1-E94B-4BC0-8863-7E98F08305D4}" dt="2022-08-12T08:54:43.804" v="221" actId="1076"/>
      <pc:docMkLst>
        <pc:docMk/>
      </pc:docMkLst>
      <pc:sldChg chg="addSp delSp modSp add mod">
        <pc:chgData name="Tristan Ong" userId="916baa62862d5030" providerId="LiveId" clId="{07079DD1-E94B-4BC0-8863-7E98F08305D4}" dt="2022-08-12T08:49:50.164" v="152" actId="20577"/>
        <pc:sldMkLst>
          <pc:docMk/>
          <pc:sldMk cId="2527386593" sldId="330"/>
        </pc:sldMkLst>
        <pc:spChg chg="add del mod">
          <ac:chgData name="Tristan Ong" userId="916baa62862d5030" providerId="LiveId" clId="{07079DD1-E94B-4BC0-8863-7E98F08305D4}" dt="2022-08-12T08:49:50.164" v="152" actId="20577"/>
          <ac:spMkLst>
            <pc:docMk/>
            <pc:sldMk cId="2527386593" sldId="330"/>
            <ac:spMk id="8" creationId="{5D12E88F-F29F-80EF-11D5-A27A29F74C5B}"/>
          </ac:spMkLst>
        </pc:spChg>
        <pc:spChg chg="mod">
          <ac:chgData name="Tristan Ong" userId="916baa62862d5030" providerId="LiveId" clId="{07079DD1-E94B-4BC0-8863-7E98F08305D4}" dt="2022-08-12T08:43:38.689" v="4" actId="1076"/>
          <ac:spMkLst>
            <pc:docMk/>
            <pc:sldMk cId="2527386593" sldId="330"/>
            <ac:spMk id="564" creationId="{00000000-0000-0000-0000-000000000000}"/>
          </ac:spMkLst>
        </pc:spChg>
        <pc:spChg chg="del">
          <ac:chgData name="Tristan Ong" userId="916baa62862d5030" providerId="LiveId" clId="{07079DD1-E94B-4BC0-8863-7E98F08305D4}" dt="2022-08-12T08:43:30.303" v="2" actId="478"/>
          <ac:spMkLst>
            <pc:docMk/>
            <pc:sldMk cId="2527386593" sldId="330"/>
            <ac:spMk id="565" creationId="{00000000-0000-0000-0000-000000000000}"/>
          </ac:spMkLst>
        </pc:spChg>
        <pc:spChg chg="mod">
          <ac:chgData name="Tristan Ong" userId="916baa62862d5030" providerId="LiveId" clId="{07079DD1-E94B-4BC0-8863-7E98F08305D4}" dt="2022-08-12T08:43:44.193" v="5" actId="1076"/>
          <ac:spMkLst>
            <pc:docMk/>
            <pc:sldMk cId="2527386593" sldId="330"/>
            <ac:spMk id="566" creationId="{00000000-0000-0000-0000-000000000000}"/>
          </ac:spMkLst>
        </pc:spChg>
        <pc:picChg chg="add mod">
          <ac:chgData name="Tristan Ong" userId="916baa62862d5030" providerId="LiveId" clId="{07079DD1-E94B-4BC0-8863-7E98F08305D4}" dt="2022-08-12T08:45:11.024" v="28" actId="1076"/>
          <ac:picMkLst>
            <pc:docMk/>
            <pc:sldMk cId="2527386593" sldId="330"/>
            <ac:picMk id="3" creationId="{23468626-38E7-806B-A607-E9FB60C5EAA3}"/>
          </ac:picMkLst>
        </pc:picChg>
        <pc:picChg chg="del">
          <ac:chgData name="Tristan Ong" userId="916baa62862d5030" providerId="LiveId" clId="{07079DD1-E94B-4BC0-8863-7E98F08305D4}" dt="2022-08-12T08:43:32.070" v="3" actId="478"/>
          <ac:picMkLst>
            <pc:docMk/>
            <pc:sldMk cId="2527386593" sldId="330"/>
            <ac:picMk id="5" creationId="{03417AB8-EFEB-9CAC-6116-59EC72A04011}"/>
          </ac:picMkLst>
        </pc:picChg>
        <pc:picChg chg="del">
          <ac:chgData name="Tristan Ong" userId="916baa62862d5030" providerId="LiveId" clId="{07079DD1-E94B-4BC0-8863-7E98F08305D4}" dt="2022-08-12T08:43:25.315" v="1" actId="478"/>
          <ac:picMkLst>
            <pc:docMk/>
            <pc:sldMk cId="2527386593" sldId="330"/>
            <ac:picMk id="7" creationId="{E3139F27-C9D7-67AB-093B-27A54922581F}"/>
          </ac:picMkLst>
        </pc:picChg>
      </pc:sldChg>
      <pc:sldChg chg="addSp delSp modSp add mod ord">
        <pc:chgData name="Tristan Ong" userId="916baa62862d5030" providerId="LiveId" clId="{07079DD1-E94B-4BC0-8863-7E98F08305D4}" dt="2022-08-12T08:48:08.822" v="109" actId="1076"/>
        <pc:sldMkLst>
          <pc:docMk/>
          <pc:sldMk cId="1558627700" sldId="331"/>
        </pc:sldMkLst>
        <pc:spChg chg="mod">
          <ac:chgData name="Tristan Ong" userId="916baa62862d5030" providerId="LiveId" clId="{07079DD1-E94B-4BC0-8863-7E98F08305D4}" dt="2022-08-12T08:48:05.781" v="108" actId="20577"/>
          <ac:spMkLst>
            <pc:docMk/>
            <pc:sldMk cId="1558627700" sldId="331"/>
            <ac:spMk id="8" creationId="{5D12E88F-F29F-80EF-11D5-A27A29F74C5B}"/>
          </ac:spMkLst>
        </pc:spChg>
        <pc:spChg chg="mod">
          <ac:chgData name="Tristan Ong" userId="916baa62862d5030" providerId="LiveId" clId="{07079DD1-E94B-4BC0-8863-7E98F08305D4}" dt="2022-08-12T08:46:50.174" v="90" actId="1076"/>
          <ac:spMkLst>
            <pc:docMk/>
            <pc:sldMk cId="1558627700" sldId="331"/>
            <ac:spMk id="564" creationId="{00000000-0000-0000-0000-000000000000}"/>
          </ac:spMkLst>
        </pc:spChg>
        <pc:spChg chg="mod">
          <ac:chgData name="Tristan Ong" userId="916baa62862d5030" providerId="LiveId" clId="{07079DD1-E94B-4BC0-8863-7E98F08305D4}" dt="2022-08-12T08:46:59.517" v="92" actId="1076"/>
          <ac:spMkLst>
            <pc:docMk/>
            <pc:sldMk cId="1558627700" sldId="331"/>
            <ac:spMk id="566" creationId="{00000000-0000-0000-0000-000000000000}"/>
          </ac:spMkLst>
        </pc:spChg>
        <pc:picChg chg="del">
          <ac:chgData name="Tristan Ong" userId="916baa62862d5030" providerId="LiveId" clId="{07079DD1-E94B-4BC0-8863-7E98F08305D4}" dt="2022-08-12T08:47:02.982" v="93" actId="478"/>
          <ac:picMkLst>
            <pc:docMk/>
            <pc:sldMk cId="1558627700" sldId="331"/>
            <ac:picMk id="3" creationId="{23468626-38E7-806B-A607-E9FB60C5EAA3}"/>
          </ac:picMkLst>
        </pc:picChg>
        <pc:picChg chg="add mod">
          <ac:chgData name="Tristan Ong" userId="916baa62862d5030" providerId="LiveId" clId="{07079DD1-E94B-4BC0-8863-7E98F08305D4}" dt="2022-08-12T08:48:08.822" v="109" actId="1076"/>
          <ac:picMkLst>
            <pc:docMk/>
            <pc:sldMk cId="1558627700" sldId="331"/>
            <ac:picMk id="4" creationId="{50A7D4AE-9D25-7885-3A82-D3C73E7F779F}"/>
          </ac:picMkLst>
        </pc:picChg>
      </pc:sldChg>
      <pc:sldChg chg="addSp delSp modSp add mod ord">
        <pc:chgData name="Tristan Ong" userId="916baa62862d5030" providerId="LiveId" clId="{07079DD1-E94B-4BC0-8863-7E98F08305D4}" dt="2022-08-12T08:49:23.037" v="151"/>
        <pc:sldMkLst>
          <pc:docMk/>
          <pc:sldMk cId="1642144216" sldId="332"/>
        </pc:sldMkLst>
        <pc:spChg chg="add del mod">
          <ac:chgData name="Tristan Ong" userId="916baa62862d5030" providerId="LiveId" clId="{07079DD1-E94B-4BC0-8863-7E98F08305D4}" dt="2022-08-12T08:49:23.037" v="151"/>
          <ac:spMkLst>
            <pc:docMk/>
            <pc:sldMk cId="1642144216" sldId="332"/>
            <ac:spMk id="8" creationId="{5D12E88F-F29F-80EF-11D5-A27A29F74C5B}"/>
          </ac:spMkLst>
        </pc:spChg>
        <pc:spChg chg="mod">
          <ac:chgData name="Tristan Ong" userId="916baa62862d5030" providerId="LiveId" clId="{07079DD1-E94B-4BC0-8863-7E98F08305D4}" dt="2022-08-12T08:48:46.312" v="142" actId="1076"/>
          <ac:spMkLst>
            <pc:docMk/>
            <pc:sldMk cId="1642144216" sldId="332"/>
            <ac:spMk id="566" creationId="{00000000-0000-0000-0000-000000000000}"/>
          </ac:spMkLst>
        </pc:spChg>
        <pc:picChg chg="del">
          <ac:chgData name="Tristan Ong" userId="916baa62862d5030" providerId="LiveId" clId="{07079DD1-E94B-4BC0-8863-7E98F08305D4}" dt="2022-08-12T08:48:47.556" v="143" actId="478"/>
          <ac:picMkLst>
            <pc:docMk/>
            <pc:sldMk cId="1642144216" sldId="332"/>
            <ac:picMk id="3" creationId="{23468626-38E7-806B-A607-E9FB60C5EAA3}"/>
          </ac:picMkLst>
        </pc:picChg>
        <pc:picChg chg="add mod">
          <ac:chgData name="Tristan Ong" userId="916baa62862d5030" providerId="LiveId" clId="{07079DD1-E94B-4BC0-8863-7E98F08305D4}" dt="2022-08-12T08:49:00.716" v="146" actId="1076"/>
          <ac:picMkLst>
            <pc:docMk/>
            <pc:sldMk cId="1642144216" sldId="332"/>
            <ac:picMk id="4" creationId="{1A3E2E37-9EB2-3ECD-F899-29084BD7C056}"/>
          </ac:picMkLst>
        </pc:picChg>
      </pc:sldChg>
      <pc:sldChg chg="addSp delSp modSp add mod ord">
        <pc:chgData name="Tristan Ong" userId="916baa62862d5030" providerId="LiveId" clId="{07079DD1-E94B-4BC0-8863-7E98F08305D4}" dt="2022-08-12T08:52:13.884" v="181" actId="20577"/>
        <pc:sldMkLst>
          <pc:docMk/>
          <pc:sldMk cId="1546424554" sldId="333"/>
        </pc:sldMkLst>
        <pc:spChg chg="mod">
          <ac:chgData name="Tristan Ong" userId="916baa62862d5030" providerId="LiveId" clId="{07079DD1-E94B-4BC0-8863-7E98F08305D4}" dt="2022-08-12T08:52:13.884" v="181" actId="20577"/>
          <ac:spMkLst>
            <pc:docMk/>
            <pc:sldMk cId="1546424554" sldId="333"/>
            <ac:spMk id="8" creationId="{5D12E88F-F29F-80EF-11D5-A27A29F74C5B}"/>
          </ac:spMkLst>
        </pc:spChg>
        <pc:picChg chg="add mod">
          <ac:chgData name="Tristan Ong" userId="916baa62862d5030" providerId="LiveId" clId="{07079DD1-E94B-4BC0-8863-7E98F08305D4}" dt="2022-08-12T08:51:54.460" v="176" actId="1076"/>
          <ac:picMkLst>
            <pc:docMk/>
            <pc:sldMk cId="1546424554" sldId="333"/>
            <ac:picMk id="3" creationId="{A26D76D6-2AAA-F9E4-EA53-1CE59C9005B2}"/>
          </ac:picMkLst>
        </pc:picChg>
        <pc:picChg chg="del">
          <ac:chgData name="Tristan Ong" userId="916baa62862d5030" providerId="LiveId" clId="{07079DD1-E94B-4BC0-8863-7E98F08305D4}" dt="2022-08-12T08:51:44.238" v="172" actId="478"/>
          <ac:picMkLst>
            <pc:docMk/>
            <pc:sldMk cId="1546424554" sldId="333"/>
            <ac:picMk id="4" creationId="{50A7D4AE-9D25-7885-3A82-D3C73E7F779F}"/>
          </ac:picMkLst>
        </pc:picChg>
      </pc:sldChg>
      <pc:sldChg chg="addSp delSp modSp add mod ord">
        <pc:chgData name="Tristan Ong" userId="916baa62862d5030" providerId="LiveId" clId="{07079DD1-E94B-4BC0-8863-7E98F08305D4}" dt="2022-08-12T08:53:48.468" v="209" actId="1076"/>
        <pc:sldMkLst>
          <pc:docMk/>
          <pc:sldMk cId="1674800943" sldId="334"/>
        </pc:sldMkLst>
        <pc:spChg chg="mod">
          <ac:chgData name="Tristan Ong" userId="916baa62862d5030" providerId="LiveId" clId="{07079DD1-E94B-4BC0-8863-7E98F08305D4}" dt="2022-08-12T08:53:48.468" v="209" actId="1076"/>
          <ac:spMkLst>
            <pc:docMk/>
            <pc:sldMk cId="1674800943" sldId="334"/>
            <ac:spMk id="8" creationId="{5D12E88F-F29F-80EF-11D5-A27A29F74C5B}"/>
          </ac:spMkLst>
        </pc:spChg>
        <pc:picChg chg="add mod">
          <ac:chgData name="Tristan Ong" userId="916baa62862d5030" providerId="LiveId" clId="{07079DD1-E94B-4BC0-8863-7E98F08305D4}" dt="2022-08-12T08:53:09.301" v="191" actId="1076"/>
          <ac:picMkLst>
            <pc:docMk/>
            <pc:sldMk cId="1674800943" sldId="334"/>
            <ac:picMk id="3" creationId="{1221DCC6-5DD4-28A7-1F84-0C172CF9586D}"/>
          </ac:picMkLst>
        </pc:picChg>
        <pc:picChg chg="del">
          <ac:chgData name="Tristan Ong" userId="916baa62862d5030" providerId="LiveId" clId="{07079DD1-E94B-4BC0-8863-7E98F08305D4}" dt="2022-08-12T08:52:36.021" v="182" actId="478"/>
          <ac:picMkLst>
            <pc:docMk/>
            <pc:sldMk cId="1674800943" sldId="334"/>
            <ac:picMk id="4" creationId="{1A3E2E37-9EB2-3ECD-F899-29084BD7C056}"/>
          </ac:picMkLst>
        </pc:picChg>
      </pc:sldChg>
      <pc:sldChg chg="addSp delSp modSp add mod ord">
        <pc:chgData name="Tristan Ong" userId="916baa62862d5030" providerId="LiveId" clId="{07079DD1-E94B-4BC0-8863-7E98F08305D4}" dt="2022-08-12T08:54:43.804" v="221" actId="1076"/>
        <pc:sldMkLst>
          <pc:docMk/>
          <pc:sldMk cId="2276876498" sldId="335"/>
        </pc:sldMkLst>
        <pc:spChg chg="mod">
          <ac:chgData name="Tristan Ong" userId="916baa62862d5030" providerId="LiveId" clId="{07079DD1-E94B-4BC0-8863-7E98F08305D4}" dt="2022-08-12T08:54:43.804" v="221" actId="1076"/>
          <ac:spMkLst>
            <pc:docMk/>
            <pc:sldMk cId="2276876498" sldId="335"/>
            <ac:spMk id="8" creationId="{5D12E88F-F29F-80EF-11D5-A27A29F74C5B}"/>
          </ac:spMkLst>
        </pc:spChg>
        <pc:picChg chg="add mod">
          <ac:chgData name="Tristan Ong" userId="916baa62862d5030" providerId="LiveId" clId="{07079DD1-E94B-4BC0-8863-7E98F08305D4}" dt="2022-08-12T08:54:14.512" v="215" actId="1076"/>
          <ac:picMkLst>
            <pc:docMk/>
            <pc:sldMk cId="2276876498" sldId="335"/>
            <ac:picMk id="3" creationId="{8EBE1C1C-B78B-CF65-5F37-68C69FD54466}"/>
          </ac:picMkLst>
        </pc:picChg>
        <pc:picChg chg="del">
          <ac:chgData name="Tristan Ong" userId="916baa62862d5030" providerId="LiveId" clId="{07079DD1-E94B-4BC0-8863-7E98F08305D4}" dt="2022-08-12T08:54:06.376" v="210" actId="478"/>
          <ac:picMkLst>
            <pc:docMk/>
            <pc:sldMk cId="2276876498" sldId="335"/>
            <ac:picMk id="4" creationId="{1A3E2E37-9EB2-3ECD-F899-29084BD7C056}"/>
          </ac:picMkLst>
        </pc:picChg>
      </pc:sldChg>
    </pc:docChg>
  </pc:docChgLst>
  <pc:docChgLst>
    <pc:chgData name="Tristan Ong" userId="916baa62862d5030" providerId="LiveId" clId="{2E435394-181D-45E3-AF34-4EF0BB696D8D}"/>
    <pc:docChg chg="undo redo custSel addSld delSld modSld sldOrd delMainMaster">
      <pc:chgData name="Tristan Ong" userId="916baa62862d5030" providerId="LiveId" clId="{2E435394-181D-45E3-AF34-4EF0BB696D8D}" dt="2022-08-09T05:26:04.069" v="24245" actId="20577"/>
      <pc:docMkLst>
        <pc:docMk/>
      </pc:docMkLst>
      <pc:sldChg chg="modSp mod">
        <pc:chgData name="Tristan Ong" userId="916baa62862d5030" providerId="LiveId" clId="{2E435394-181D-45E3-AF34-4EF0BB696D8D}" dt="2022-08-08T12:53:17.534" v="269" actId="20577"/>
        <pc:sldMkLst>
          <pc:docMk/>
          <pc:sldMk cId="0" sldId="256"/>
        </pc:sldMkLst>
        <pc:spChg chg="mod">
          <ac:chgData name="Tristan Ong" userId="916baa62862d5030" providerId="LiveId" clId="{2E435394-181D-45E3-AF34-4EF0BB696D8D}" dt="2022-08-08T12:52:31.174" v="192" actId="20577"/>
          <ac:spMkLst>
            <pc:docMk/>
            <pc:sldMk cId="0" sldId="256"/>
            <ac:spMk id="276" creationId="{00000000-0000-0000-0000-000000000000}"/>
          </ac:spMkLst>
        </pc:spChg>
        <pc:spChg chg="mod">
          <ac:chgData name="Tristan Ong" userId="916baa62862d5030" providerId="LiveId" clId="{2E435394-181D-45E3-AF34-4EF0BB696D8D}" dt="2022-08-08T12:53:17.534" v="269" actId="20577"/>
          <ac:spMkLst>
            <pc:docMk/>
            <pc:sldMk cId="0" sldId="256"/>
            <ac:spMk id="277" creationId="{00000000-0000-0000-0000-000000000000}"/>
          </ac:spMkLst>
        </pc:spChg>
      </pc:sldChg>
      <pc:sldChg chg="modSp mod">
        <pc:chgData name="Tristan Ong" userId="916baa62862d5030" providerId="LiveId" clId="{2E435394-181D-45E3-AF34-4EF0BB696D8D}" dt="2022-08-08T13:29:06.386" v="1758" actId="20577"/>
        <pc:sldMkLst>
          <pc:docMk/>
          <pc:sldMk cId="0" sldId="257"/>
        </pc:sldMkLst>
        <pc:spChg chg="mod">
          <ac:chgData name="Tristan Ong" userId="916baa62862d5030" providerId="LiveId" clId="{2E435394-181D-45E3-AF34-4EF0BB696D8D}" dt="2022-08-08T13:22:08.512" v="1673" actId="1076"/>
          <ac:spMkLst>
            <pc:docMk/>
            <pc:sldMk cId="0" sldId="257"/>
            <ac:spMk id="283" creationId="{00000000-0000-0000-0000-000000000000}"/>
          </ac:spMkLst>
        </pc:spChg>
        <pc:spChg chg="mod">
          <ac:chgData name="Tristan Ong" userId="916baa62862d5030" providerId="LiveId" clId="{2E435394-181D-45E3-AF34-4EF0BB696D8D}" dt="2022-08-08T12:54:45.066" v="304" actId="20577"/>
          <ac:spMkLst>
            <pc:docMk/>
            <pc:sldMk cId="0" sldId="257"/>
            <ac:spMk id="285" creationId="{00000000-0000-0000-0000-000000000000}"/>
          </ac:spMkLst>
        </pc:spChg>
        <pc:spChg chg="mod">
          <ac:chgData name="Tristan Ong" userId="916baa62862d5030" providerId="LiveId" clId="{2E435394-181D-45E3-AF34-4EF0BB696D8D}" dt="2022-08-08T13:29:06.386" v="1758" actId="20577"/>
          <ac:spMkLst>
            <pc:docMk/>
            <pc:sldMk cId="0" sldId="257"/>
            <ac:spMk id="286" creationId="{00000000-0000-0000-0000-000000000000}"/>
          </ac:spMkLst>
        </pc:spChg>
      </pc:sldChg>
      <pc:sldChg chg="modSp mod">
        <pc:chgData name="Tristan Ong" userId="916baa62862d5030" providerId="LiveId" clId="{2E435394-181D-45E3-AF34-4EF0BB696D8D}" dt="2022-08-08T13:30:48.697" v="1970" actId="1038"/>
        <pc:sldMkLst>
          <pc:docMk/>
          <pc:sldMk cId="0" sldId="258"/>
        </pc:sldMkLst>
        <pc:spChg chg="mod">
          <ac:chgData name="Tristan Ong" userId="916baa62862d5030" providerId="LiveId" clId="{2E435394-181D-45E3-AF34-4EF0BB696D8D}" dt="2022-08-08T13:23:54.528" v="1737" actId="255"/>
          <ac:spMkLst>
            <pc:docMk/>
            <pc:sldMk cId="0" sldId="258"/>
            <ac:spMk id="296" creationId="{00000000-0000-0000-0000-000000000000}"/>
          </ac:spMkLst>
        </pc:spChg>
        <pc:spChg chg="mod">
          <ac:chgData name="Tristan Ong" userId="916baa62862d5030" providerId="LiveId" clId="{2E435394-181D-45E3-AF34-4EF0BB696D8D}" dt="2022-08-08T13:30:48.697" v="1970" actId="1038"/>
          <ac:spMkLst>
            <pc:docMk/>
            <pc:sldMk cId="0" sldId="258"/>
            <ac:spMk id="297" creationId="{00000000-0000-0000-0000-000000000000}"/>
          </ac:spMkLst>
        </pc:spChg>
      </pc:sldChg>
      <pc:sldChg chg="addSp delSp modSp mod">
        <pc:chgData name="Tristan Ong" userId="916baa62862d5030" providerId="LiveId" clId="{2E435394-181D-45E3-AF34-4EF0BB696D8D}" dt="2022-08-08T14:10:24.718" v="4657" actId="20577"/>
        <pc:sldMkLst>
          <pc:docMk/>
          <pc:sldMk cId="0" sldId="259"/>
        </pc:sldMkLst>
        <pc:spChg chg="add mod">
          <ac:chgData name="Tristan Ong" userId="916baa62862d5030" providerId="LiveId" clId="{2E435394-181D-45E3-AF34-4EF0BB696D8D}" dt="2022-08-08T14:02:45.101" v="3539" actId="14100"/>
          <ac:spMkLst>
            <pc:docMk/>
            <pc:sldMk cId="0" sldId="259"/>
            <ac:spMk id="2" creationId="{48FA0AC3-5DEA-0211-2977-C8E9654E7B89}"/>
          </ac:spMkLst>
        </pc:spChg>
        <pc:spChg chg="add del mod">
          <ac:chgData name="Tristan Ong" userId="916baa62862d5030" providerId="LiveId" clId="{2E435394-181D-45E3-AF34-4EF0BB696D8D}" dt="2022-08-08T13:42:42.178" v="2968" actId="478"/>
          <ac:spMkLst>
            <pc:docMk/>
            <pc:sldMk cId="0" sldId="259"/>
            <ac:spMk id="3" creationId="{18D99B8E-1D6D-1A2C-CDBD-33E21D125BEE}"/>
          </ac:spMkLst>
        </pc:spChg>
        <pc:spChg chg="add del mod">
          <ac:chgData name="Tristan Ong" userId="916baa62862d5030" providerId="LiveId" clId="{2E435394-181D-45E3-AF34-4EF0BB696D8D}" dt="2022-08-08T14:03:32.282" v="3541" actId="478"/>
          <ac:spMkLst>
            <pc:docMk/>
            <pc:sldMk cId="0" sldId="259"/>
            <ac:spMk id="4" creationId="{7C296A5D-05CB-8009-7F36-5CE4D5CF9F8D}"/>
          </ac:spMkLst>
        </pc:spChg>
        <pc:spChg chg="mod">
          <ac:chgData name="Tristan Ong" userId="916baa62862d5030" providerId="LiveId" clId="{2E435394-181D-45E3-AF34-4EF0BB696D8D}" dt="2022-08-08T13:34:11.700" v="2089"/>
          <ac:spMkLst>
            <pc:docMk/>
            <pc:sldMk cId="0" sldId="259"/>
            <ac:spMk id="6" creationId="{08513266-18D9-7050-2D00-F1C25A719E1B}"/>
          </ac:spMkLst>
        </pc:spChg>
        <pc:spChg chg="mod">
          <ac:chgData name="Tristan Ong" userId="916baa62862d5030" providerId="LiveId" clId="{2E435394-181D-45E3-AF34-4EF0BB696D8D}" dt="2022-08-08T13:34:11.700" v="2089"/>
          <ac:spMkLst>
            <pc:docMk/>
            <pc:sldMk cId="0" sldId="259"/>
            <ac:spMk id="7" creationId="{C8C597F5-971D-F06F-DF9A-07EFCD67DC1F}"/>
          </ac:spMkLst>
        </pc:spChg>
        <pc:spChg chg="mod">
          <ac:chgData name="Tristan Ong" userId="916baa62862d5030" providerId="LiveId" clId="{2E435394-181D-45E3-AF34-4EF0BB696D8D}" dt="2022-08-08T13:34:11.700" v="2089"/>
          <ac:spMkLst>
            <pc:docMk/>
            <pc:sldMk cId="0" sldId="259"/>
            <ac:spMk id="8" creationId="{1F723479-DBED-1256-BD88-70C0F7CA4718}"/>
          </ac:spMkLst>
        </pc:spChg>
        <pc:spChg chg="mod">
          <ac:chgData name="Tristan Ong" userId="916baa62862d5030" providerId="LiveId" clId="{2E435394-181D-45E3-AF34-4EF0BB696D8D}" dt="2022-08-08T13:34:11.700" v="2089"/>
          <ac:spMkLst>
            <pc:docMk/>
            <pc:sldMk cId="0" sldId="259"/>
            <ac:spMk id="9" creationId="{F081AE2F-098B-F80B-685F-4570462300A0}"/>
          </ac:spMkLst>
        </pc:spChg>
        <pc:spChg chg="mod">
          <ac:chgData name="Tristan Ong" userId="916baa62862d5030" providerId="LiveId" clId="{2E435394-181D-45E3-AF34-4EF0BB696D8D}" dt="2022-08-08T13:34:11.700" v="2089"/>
          <ac:spMkLst>
            <pc:docMk/>
            <pc:sldMk cId="0" sldId="259"/>
            <ac:spMk id="10" creationId="{5EDDC39B-7F51-F3D8-1244-5C43EF451AE6}"/>
          </ac:spMkLst>
        </pc:spChg>
        <pc:spChg chg="mod">
          <ac:chgData name="Tristan Ong" userId="916baa62862d5030" providerId="LiveId" clId="{2E435394-181D-45E3-AF34-4EF0BB696D8D}" dt="2022-08-08T13:34:11.700" v="2089"/>
          <ac:spMkLst>
            <pc:docMk/>
            <pc:sldMk cId="0" sldId="259"/>
            <ac:spMk id="11" creationId="{B2C88653-F811-619E-9510-CA8D228A9B82}"/>
          </ac:spMkLst>
        </pc:spChg>
        <pc:spChg chg="mod">
          <ac:chgData name="Tristan Ong" userId="916baa62862d5030" providerId="LiveId" clId="{2E435394-181D-45E3-AF34-4EF0BB696D8D}" dt="2022-08-08T13:34:11.700" v="2089"/>
          <ac:spMkLst>
            <pc:docMk/>
            <pc:sldMk cId="0" sldId="259"/>
            <ac:spMk id="12" creationId="{D49F5079-95FB-7381-DD8A-474BB796AE2D}"/>
          </ac:spMkLst>
        </pc:spChg>
        <pc:spChg chg="mod">
          <ac:chgData name="Tristan Ong" userId="916baa62862d5030" providerId="LiveId" clId="{2E435394-181D-45E3-AF34-4EF0BB696D8D}" dt="2022-08-08T13:35:59.654" v="2266"/>
          <ac:spMkLst>
            <pc:docMk/>
            <pc:sldMk cId="0" sldId="259"/>
            <ac:spMk id="14" creationId="{8E8F6CFA-8A98-DFB5-1685-C8F5A53F6A8A}"/>
          </ac:spMkLst>
        </pc:spChg>
        <pc:spChg chg="mod">
          <ac:chgData name="Tristan Ong" userId="916baa62862d5030" providerId="LiveId" clId="{2E435394-181D-45E3-AF34-4EF0BB696D8D}" dt="2022-08-08T13:35:59.654" v="2266"/>
          <ac:spMkLst>
            <pc:docMk/>
            <pc:sldMk cId="0" sldId="259"/>
            <ac:spMk id="15" creationId="{F3DFF574-3036-A935-934F-9744403BABC8}"/>
          </ac:spMkLst>
        </pc:spChg>
        <pc:spChg chg="mod">
          <ac:chgData name="Tristan Ong" userId="916baa62862d5030" providerId="LiveId" clId="{2E435394-181D-45E3-AF34-4EF0BB696D8D}" dt="2022-08-08T13:35:59.654" v="2266"/>
          <ac:spMkLst>
            <pc:docMk/>
            <pc:sldMk cId="0" sldId="259"/>
            <ac:spMk id="16" creationId="{1F90403D-75E6-EBC7-62F5-9EF8C92ABFB9}"/>
          </ac:spMkLst>
        </pc:spChg>
        <pc:spChg chg="mod">
          <ac:chgData name="Tristan Ong" userId="916baa62862d5030" providerId="LiveId" clId="{2E435394-181D-45E3-AF34-4EF0BB696D8D}" dt="2022-08-08T13:35:59.654" v="2266"/>
          <ac:spMkLst>
            <pc:docMk/>
            <pc:sldMk cId="0" sldId="259"/>
            <ac:spMk id="17" creationId="{FFFE7369-015A-77AC-7A5E-42EEC2FBC13E}"/>
          </ac:spMkLst>
        </pc:spChg>
        <pc:spChg chg="mod">
          <ac:chgData name="Tristan Ong" userId="916baa62862d5030" providerId="LiveId" clId="{2E435394-181D-45E3-AF34-4EF0BB696D8D}" dt="2022-08-08T13:35:59.654" v="2266"/>
          <ac:spMkLst>
            <pc:docMk/>
            <pc:sldMk cId="0" sldId="259"/>
            <ac:spMk id="18" creationId="{C115AB48-9C20-62B1-9E78-686C7FBE62A3}"/>
          </ac:spMkLst>
        </pc:spChg>
        <pc:spChg chg="mod">
          <ac:chgData name="Tristan Ong" userId="916baa62862d5030" providerId="LiveId" clId="{2E435394-181D-45E3-AF34-4EF0BB696D8D}" dt="2022-08-08T13:35:59.654" v="2266"/>
          <ac:spMkLst>
            <pc:docMk/>
            <pc:sldMk cId="0" sldId="259"/>
            <ac:spMk id="19" creationId="{5519C6D9-D056-07ED-31FE-40876548B6AC}"/>
          </ac:spMkLst>
        </pc:spChg>
        <pc:spChg chg="mod">
          <ac:chgData name="Tristan Ong" userId="916baa62862d5030" providerId="LiveId" clId="{2E435394-181D-45E3-AF34-4EF0BB696D8D}" dt="2022-08-08T13:35:59.654" v="2266"/>
          <ac:spMkLst>
            <pc:docMk/>
            <pc:sldMk cId="0" sldId="259"/>
            <ac:spMk id="20" creationId="{F8A67188-4381-6C92-472A-360668AD7F91}"/>
          </ac:spMkLst>
        </pc:spChg>
        <pc:spChg chg="mod">
          <ac:chgData name="Tristan Ong" userId="916baa62862d5030" providerId="LiveId" clId="{2E435394-181D-45E3-AF34-4EF0BB696D8D}" dt="2022-08-08T13:36:29.044" v="2387"/>
          <ac:spMkLst>
            <pc:docMk/>
            <pc:sldMk cId="0" sldId="259"/>
            <ac:spMk id="22" creationId="{D6A91527-1AF8-8232-63AB-13140A4EAA8F}"/>
          </ac:spMkLst>
        </pc:spChg>
        <pc:spChg chg="mod">
          <ac:chgData name="Tristan Ong" userId="916baa62862d5030" providerId="LiveId" clId="{2E435394-181D-45E3-AF34-4EF0BB696D8D}" dt="2022-08-08T13:36:29.044" v="2387"/>
          <ac:spMkLst>
            <pc:docMk/>
            <pc:sldMk cId="0" sldId="259"/>
            <ac:spMk id="23" creationId="{2D6CF00C-20C2-37A9-BD49-CEFFD557E35D}"/>
          </ac:spMkLst>
        </pc:spChg>
        <pc:spChg chg="mod">
          <ac:chgData name="Tristan Ong" userId="916baa62862d5030" providerId="LiveId" clId="{2E435394-181D-45E3-AF34-4EF0BB696D8D}" dt="2022-08-08T13:36:29.044" v="2387"/>
          <ac:spMkLst>
            <pc:docMk/>
            <pc:sldMk cId="0" sldId="259"/>
            <ac:spMk id="24" creationId="{42A784E5-3B35-4E31-2BD3-D3E13C2411A5}"/>
          </ac:spMkLst>
        </pc:spChg>
        <pc:spChg chg="mod">
          <ac:chgData name="Tristan Ong" userId="916baa62862d5030" providerId="LiveId" clId="{2E435394-181D-45E3-AF34-4EF0BB696D8D}" dt="2022-08-08T13:36:29.044" v="2387"/>
          <ac:spMkLst>
            <pc:docMk/>
            <pc:sldMk cId="0" sldId="259"/>
            <ac:spMk id="25" creationId="{5E47A214-FCCE-C557-CA4B-5F2997B4C3BD}"/>
          </ac:spMkLst>
        </pc:spChg>
        <pc:spChg chg="mod">
          <ac:chgData name="Tristan Ong" userId="916baa62862d5030" providerId="LiveId" clId="{2E435394-181D-45E3-AF34-4EF0BB696D8D}" dt="2022-08-08T13:36:29.044" v="2387"/>
          <ac:spMkLst>
            <pc:docMk/>
            <pc:sldMk cId="0" sldId="259"/>
            <ac:spMk id="26" creationId="{95C0C832-8557-7420-DFED-C84942B07D13}"/>
          </ac:spMkLst>
        </pc:spChg>
        <pc:spChg chg="mod">
          <ac:chgData name="Tristan Ong" userId="916baa62862d5030" providerId="LiveId" clId="{2E435394-181D-45E3-AF34-4EF0BB696D8D}" dt="2022-08-08T13:36:29.044" v="2387"/>
          <ac:spMkLst>
            <pc:docMk/>
            <pc:sldMk cId="0" sldId="259"/>
            <ac:spMk id="27" creationId="{6BE609AF-C5F3-C828-B880-DE5EAA216DE7}"/>
          </ac:spMkLst>
        </pc:spChg>
        <pc:spChg chg="mod">
          <ac:chgData name="Tristan Ong" userId="916baa62862d5030" providerId="LiveId" clId="{2E435394-181D-45E3-AF34-4EF0BB696D8D}" dt="2022-08-08T13:36:29.044" v="2387"/>
          <ac:spMkLst>
            <pc:docMk/>
            <pc:sldMk cId="0" sldId="259"/>
            <ac:spMk id="28" creationId="{E0F95A94-0C01-13F1-A815-BAA403E7928A}"/>
          </ac:spMkLst>
        </pc:spChg>
        <pc:spChg chg="add mod">
          <ac:chgData name="Tristan Ong" userId="916baa62862d5030" providerId="LiveId" clId="{2E435394-181D-45E3-AF34-4EF0BB696D8D}" dt="2022-08-08T13:52:14.054" v="3116" actId="14100"/>
          <ac:spMkLst>
            <pc:docMk/>
            <pc:sldMk cId="0" sldId="259"/>
            <ac:spMk id="29" creationId="{8BB3116B-B933-D313-E4BB-8A55B43B628A}"/>
          </ac:spMkLst>
        </pc:spChg>
        <pc:spChg chg="mod">
          <ac:chgData name="Tristan Ong" userId="916baa62862d5030" providerId="LiveId" clId="{2E435394-181D-45E3-AF34-4EF0BB696D8D}" dt="2022-08-08T13:41:03.155" v="2699"/>
          <ac:spMkLst>
            <pc:docMk/>
            <pc:sldMk cId="0" sldId="259"/>
            <ac:spMk id="31" creationId="{80A2B00F-06C7-BD95-6573-4D6DA4AA2CD4}"/>
          </ac:spMkLst>
        </pc:spChg>
        <pc:spChg chg="mod">
          <ac:chgData name="Tristan Ong" userId="916baa62862d5030" providerId="LiveId" clId="{2E435394-181D-45E3-AF34-4EF0BB696D8D}" dt="2022-08-08T13:41:03.155" v="2699"/>
          <ac:spMkLst>
            <pc:docMk/>
            <pc:sldMk cId="0" sldId="259"/>
            <ac:spMk id="32" creationId="{B9AF30F8-F1E3-0CA8-BE2D-5C83E0E64E10}"/>
          </ac:spMkLst>
        </pc:spChg>
        <pc:spChg chg="mod">
          <ac:chgData name="Tristan Ong" userId="916baa62862d5030" providerId="LiveId" clId="{2E435394-181D-45E3-AF34-4EF0BB696D8D}" dt="2022-08-08T13:41:03.155" v="2699"/>
          <ac:spMkLst>
            <pc:docMk/>
            <pc:sldMk cId="0" sldId="259"/>
            <ac:spMk id="33" creationId="{9AAF994E-75DF-170B-7C7D-788BB787E982}"/>
          </ac:spMkLst>
        </pc:spChg>
        <pc:spChg chg="mod">
          <ac:chgData name="Tristan Ong" userId="916baa62862d5030" providerId="LiveId" clId="{2E435394-181D-45E3-AF34-4EF0BB696D8D}" dt="2022-08-08T13:41:03.155" v="2699"/>
          <ac:spMkLst>
            <pc:docMk/>
            <pc:sldMk cId="0" sldId="259"/>
            <ac:spMk id="34" creationId="{68446F30-89AD-4BFC-C320-0A0FAF6C2A5A}"/>
          </ac:spMkLst>
        </pc:spChg>
        <pc:spChg chg="mod">
          <ac:chgData name="Tristan Ong" userId="916baa62862d5030" providerId="LiveId" clId="{2E435394-181D-45E3-AF34-4EF0BB696D8D}" dt="2022-08-08T13:41:03.155" v="2699"/>
          <ac:spMkLst>
            <pc:docMk/>
            <pc:sldMk cId="0" sldId="259"/>
            <ac:spMk id="35" creationId="{63C49511-68D3-D18F-F9BA-9EB74F246172}"/>
          </ac:spMkLst>
        </pc:spChg>
        <pc:spChg chg="mod">
          <ac:chgData name="Tristan Ong" userId="916baa62862d5030" providerId="LiveId" clId="{2E435394-181D-45E3-AF34-4EF0BB696D8D}" dt="2022-08-08T13:41:03.155" v="2699"/>
          <ac:spMkLst>
            <pc:docMk/>
            <pc:sldMk cId="0" sldId="259"/>
            <ac:spMk id="36" creationId="{DF5B314A-E6C9-060F-3E64-7776B0AD321E}"/>
          </ac:spMkLst>
        </pc:spChg>
        <pc:spChg chg="mod">
          <ac:chgData name="Tristan Ong" userId="916baa62862d5030" providerId="LiveId" clId="{2E435394-181D-45E3-AF34-4EF0BB696D8D}" dt="2022-08-08T13:41:03.155" v="2699"/>
          <ac:spMkLst>
            <pc:docMk/>
            <pc:sldMk cId="0" sldId="259"/>
            <ac:spMk id="37" creationId="{9A401C0A-DBA6-F0D6-ECA2-42B5E6462ED9}"/>
          </ac:spMkLst>
        </pc:spChg>
        <pc:spChg chg="add mod">
          <ac:chgData name="Tristan Ong" userId="916baa62862d5030" providerId="LiveId" clId="{2E435394-181D-45E3-AF34-4EF0BB696D8D}" dt="2022-08-08T13:57:49.698" v="3242" actId="1038"/>
          <ac:spMkLst>
            <pc:docMk/>
            <pc:sldMk cId="0" sldId="259"/>
            <ac:spMk id="38" creationId="{8F119B6B-4734-7962-855B-F85EC4DEB7A0}"/>
          </ac:spMkLst>
        </pc:spChg>
        <pc:spChg chg="mod">
          <ac:chgData name="Tristan Ong" userId="916baa62862d5030" providerId="LiveId" clId="{2E435394-181D-45E3-AF34-4EF0BB696D8D}" dt="2022-08-08T13:42:02.710" v="2818"/>
          <ac:spMkLst>
            <pc:docMk/>
            <pc:sldMk cId="0" sldId="259"/>
            <ac:spMk id="40" creationId="{19475CFC-7924-F01D-9356-01515A852640}"/>
          </ac:spMkLst>
        </pc:spChg>
        <pc:spChg chg="mod">
          <ac:chgData name="Tristan Ong" userId="916baa62862d5030" providerId="LiveId" clId="{2E435394-181D-45E3-AF34-4EF0BB696D8D}" dt="2022-08-08T13:42:02.710" v="2818"/>
          <ac:spMkLst>
            <pc:docMk/>
            <pc:sldMk cId="0" sldId="259"/>
            <ac:spMk id="41" creationId="{650F437E-E3E0-A867-2EAB-810E5D2695B0}"/>
          </ac:spMkLst>
        </pc:spChg>
        <pc:spChg chg="mod">
          <ac:chgData name="Tristan Ong" userId="916baa62862d5030" providerId="LiveId" clId="{2E435394-181D-45E3-AF34-4EF0BB696D8D}" dt="2022-08-08T13:42:02.710" v="2818"/>
          <ac:spMkLst>
            <pc:docMk/>
            <pc:sldMk cId="0" sldId="259"/>
            <ac:spMk id="42" creationId="{40B1AB80-2126-DA37-C9AA-590181BAACE5}"/>
          </ac:spMkLst>
        </pc:spChg>
        <pc:spChg chg="mod">
          <ac:chgData name="Tristan Ong" userId="916baa62862d5030" providerId="LiveId" clId="{2E435394-181D-45E3-AF34-4EF0BB696D8D}" dt="2022-08-08T13:42:02.710" v="2818"/>
          <ac:spMkLst>
            <pc:docMk/>
            <pc:sldMk cId="0" sldId="259"/>
            <ac:spMk id="43" creationId="{8B703B75-AE1B-3DF6-86FF-3D82C6B3B5D3}"/>
          </ac:spMkLst>
        </pc:spChg>
        <pc:spChg chg="mod">
          <ac:chgData name="Tristan Ong" userId="916baa62862d5030" providerId="LiveId" clId="{2E435394-181D-45E3-AF34-4EF0BB696D8D}" dt="2022-08-08T13:42:02.710" v="2818"/>
          <ac:spMkLst>
            <pc:docMk/>
            <pc:sldMk cId="0" sldId="259"/>
            <ac:spMk id="44" creationId="{D2968641-BA7D-D191-F52D-B67239271E0C}"/>
          </ac:spMkLst>
        </pc:spChg>
        <pc:spChg chg="mod">
          <ac:chgData name="Tristan Ong" userId="916baa62862d5030" providerId="LiveId" clId="{2E435394-181D-45E3-AF34-4EF0BB696D8D}" dt="2022-08-08T13:42:02.710" v="2818"/>
          <ac:spMkLst>
            <pc:docMk/>
            <pc:sldMk cId="0" sldId="259"/>
            <ac:spMk id="45" creationId="{58134157-08EA-3CD5-A8A7-2FD905BE5198}"/>
          </ac:spMkLst>
        </pc:spChg>
        <pc:spChg chg="mod">
          <ac:chgData name="Tristan Ong" userId="916baa62862d5030" providerId="LiveId" clId="{2E435394-181D-45E3-AF34-4EF0BB696D8D}" dt="2022-08-08T13:42:02.710" v="2818"/>
          <ac:spMkLst>
            <pc:docMk/>
            <pc:sldMk cId="0" sldId="259"/>
            <ac:spMk id="46" creationId="{CBA939CE-7441-8824-2BE3-A7D2F49A6E11}"/>
          </ac:spMkLst>
        </pc:spChg>
        <pc:spChg chg="add del mod">
          <ac:chgData name="Tristan Ong" userId="916baa62862d5030" providerId="LiveId" clId="{2E435394-181D-45E3-AF34-4EF0BB696D8D}" dt="2022-08-08T13:42:55.019" v="2970" actId="478"/>
          <ac:spMkLst>
            <pc:docMk/>
            <pc:sldMk cId="0" sldId="259"/>
            <ac:spMk id="48" creationId="{849B2C9B-E7A9-D4B3-5B3C-5656B1AFD4B7}"/>
          </ac:spMkLst>
        </pc:spChg>
        <pc:spChg chg="add del mod">
          <ac:chgData name="Tristan Ong" userId="916baa62862d5030" providerId="LiveId" clId="{2E435394-181D-45E3-AF34-4EF0BB696D8D}" dt="2022-08-08T14:01:52.399" v="3477" actId="478"/>
          <ac:spMkLst>
            <pc:docMk/>
            <pc:sldMk cId="0" sldId="259"/>
            <ac:spMk id="50" creationId="{7F71F903-7B1B-2FAA-3851-B56EB56F64DE}"/>
          </ac:spMkLst>
        </pc:spChg>
        <pc:spChg chg="add mod">
          <ac:chgData name="Tristan Ong" userId="916baa62862d5030" providerId="LiveId" clId="{2E435394-181D-45E3-AF34-4EF0BB696D8D}" dt="2022-08-08T14:07:05.740" v="4121" actId="20577"/>
          <ac:spMkLst>
            <pc:docMk/>
            <pc:sldMk cId="0" sldId="259"/>
            <ac:spMk id="51" creationId="{3DE5140A-9894-D626-68B1-0BB48FAEC93D}"/>
          </ac:spMkLst>
        </pc:spChg>
        <pc:spChg chg="add del mod">
          <ac:chgData name="Tristan Ong" userId="916baa62862d5030" providerId="LiveId" clId="{2E435394-181D-45E3-AF34-4EF0BB696D8D}" dt="2022-08-08T14:04:11.852" v="3712" actId="478"/>
          <ac:spMkLst>
            <pc:docMk/>
            <pc:sldMk cId="0" sldId="259"/>
            <ac:spMk id="53" creationId="{B432FD16-03AA-EBB9-8659-5845BF8AFA54}"/>
          </ac:spMkLst>
        </pc:spChg>
        <pc:spChg chg="add mod">
          <ac:chgData name="Tristan Ong" userId="916baa62862d5030" providerId="LiveId" clId="{2E435394-181D-45E3-AF34-4EF0BB696D8D}" dt="2022-08-08T14:10:24.718" v="4657" actId="20577"/>
          <ac:spMkLst>
            <pc:docMk/>
            <pc:sldMk cId="0" sldId="259"/>
            <ac:spMk id="54" creationId="{A824D3E1-62C1-6A74-7817-6AC179474521}"/>
          </ac:spMkLst>
        </pc:spChg>
        <pc:spChg chg="mod">
          <ac:chgData name="Tristan Ong" userId="916baa62862d5030" providerId="LiveId" clId="{2E435394-181D-45E3-AF34-4EF0BB696D8D}" dt="2022-08-08T14:02:41.029" v="3538" actId="14100"/>
          <ac:spMkLst>
            <pc:docMk/>
            <pc:sldMk cId="0" sldId="259"/>
            <ac:spMk id="333" creationId="{00000000-0000-0000-0000-000000000000}"/>
          </ac:spMkLst>
        </pc:spChg>
        <pc:spChg chg="mod">
          <ac:chgData name="Tristan Ong" userId="916baa62862d5030" providerId="LiveId" clId="{2E435394-181D-45E3-AF34-4EF0BB696D8D}" dt="2022-08-08T14:02:50.983" v="3540" actId="14100"/>
          <ac:spMkLst>
            <pc:docMk/>
            <pc:sldMk cId="0" sldId="259"/>
            <ac:spMk id="334" creationId="{00000000-0000-0000-0000-000000000000}"/>
          </ac:spMkLst>
        </pc:spChg>
        <pc:spChg chg="mod">
          <ac:chgData name="Tristan Ong" userId="916baa62862d5030" providerId="LiveId" clId="{2E435394-181D-45E3-AF34-4EF0BB696D8D}" dt="2022-08-08T13:40:18.665" v="2698" actId="1038"/>
          <ac:spMkLst>
            <pc:docMk/>
            <pc:sldMk cId="0" sldId="259"/>
            <ac:spMk id="335" creationId="{00000000-0000-0000-0000-000000000000}"/>
          </ac:spMkLst>
        </pc:spChg>
        <pc:spChg chg="add del mod">
          <ac:chgData name="Tristan Ong" userId="916baa62862d5030" providerId="LiveId" clId="{2E435394-181D-45E3-AF34-4EF0BB696D8D}" dt="2022-08-08T14:02:31.706" v="3537" actId="20577"/>
          <ac:spMkLst>
            <pc:docMk/>
            <pc:sldMk cId="0" sldId="259"/>
            <ac:spMk id="336" creationId="{00000000-0000-0000-0000-000000000000}"/>
          </ac:spMkLst>
        </pc:spChg>
        <pc:spChg chg="del mod">
          <ac:chgData name="Tristan Ong" userId="916baa62862d5030" providerId="LiveId" clId="{2E435394-181D-45E3-AF34-4EF0BB696D8D}" dt="2022-08-08T13:42:48.116" v="2969" actId="478"/>
          <ac:spMkLst>
            <pc:docMk/>
            <pc:sldMk cId="0" sldId="259"/>
            <ac:spMk id="337" creationId="{00000000-0000-0000-0000-000000000000}"/>
          </ac:spMkLst>
        </pc:spChg>
        <pc:spChg chg="del mod">
          <ac:chgData name="Tristan Ong" userId="916baa62862d5030" providerId="LiveId" clId="{2E435394-181D-45E3-AF34-4EF0BB696D8D}" dt="2022-08-08T14:04:03.747" v="3711" actId="478"/>
          <ac:spMkLst>
            <pc:docMk/>
            <pc:sldMk cId="0" sldId="259"/>
            <ac:spMk id="338" creationId="{00000000-0000-0000-0000-000000000000}"/>
          </ac:spMkLst>
        </pc:spChg>
        <pc:spChg chg="mod">
          <ac:chgData name="Tristan Ong" userId="916baa62862d5030" providerId="LiveId" clId="{2E435394-181D-45E3-AF34-4EF0BB696D8D}" dt="2022-08-08T13:33:31.395" v="2016" actId="20577"/>
          <ac:spMkLst>
            <pc:docMk/>
            <pc:sldMk cId="0" sldId="259"/>
            <ac:spMk id="339" creationId="{00000000-0000-0000-0000-000000000000}"/>
          </ac:spMkLst>
        </pc:spChg>
        <pc:grpChg chg="add del mod">
          <ac:chgData name="Tristan Ong" userId="916baa62862d5030" providerId="LiveId" clId="{2E435394-181D-45E3-AF34-4EF0BB696D8D}" dt="2022-08-08T13:35:59.175" v="2265" actId="478"/>
          <ac:grpSpMkLst>
            <pc:docMk/>
            <pc:sldMk cId="0" sldId="259"/>
            <ac:grpSpMk id="5" creationId="{3267BAFB-236E-F943-A141-5BDF824D6F24}"/>
          </ac:grpSpMkLst>
        </pc:grpChg>
        <pc:grpChg chg="add del mod">
          <ac:chgData name="Tristan Ong" userId="916baa62862d5030" providerId="LiveId" clId="{2E435394-181D-45E3-AF34-4EF0BB696D8D}" dt="2022-08-08T13:41:13.800" v="2770" actId="478"/>
          <ac:grpSpMkLst>
            <pc:docMk/>
            <pc:sldMk cId="0" sldId="259"/>
            <ac:grpSpMk id="13" creationId="{A1B15003-15B1-A622-D079-94F73A86A843}"/>
          </ac:grpSpMkLst>
        </pc:grpChg>
        <pc:grpChg chg="add del mod">
          <ac:chgData name="Tristan Ong" userId="916baa62862d5030" providerId="LiveId" clId="{2E435394-181D-45E3-AF34-4EF0BB696D8D}" dt="2022-08-08T13:41:45.063" v="2815" actId="478"/>
          <ac:grpSpMkLst>
            <pc:docMk/>
            <pc:sldMk cId="0" sldId="259"/>
            <ac:grpSpMk id="21" creationId="{AF9C8116-172F-1F41-64F6-9B7224703A20}"/>
          </ac:grpSpMkLst>
        </pc:grpChg>
        <pc:grpChg chg="add mod">
          <ac:chgData name="Tristan Ong" userId="916baa62862d5030" providerId="LiveId" clId="{2E435394-181D-45E3-AF34-4EF0BB696D8D}" dt="2022-08-08T13:52:24.916" v="3125" actId="1036"/>
          <ac:grpSpMkLst>
            <pc:docMk/>
            <pc:sldMk cId="0" sldId="259"/>
            <ac:grpSpMk id="30" creationId="{51209BED-4337-4520-57BF-88C2C3AE7958}"/>
          </ac:grpSpMkLst>
        </pc:grpChg>
        <pc:grpChg chg="add mod">
          <ac:chgData name="Tristan Ong" userId="916baa62862d5030" providerId="LiveId" clId="{2E435394-181D-45E3-AF34-4EF0BB696D8D}" dt="2022-08-08T13:58:22.048" v="3258" actId="1036"/>
          <ac:grpSpMkLst>
            <pc:docMk/>
            <pc:sldMk cId="0" sldId="259"/>
            <ac:grpSpMk id="39" creationId="{0F5AFBBB-27D0-EBF9-4027-7733EA05C96C}"/>
          </ac:grpSpMkLst>
        </pc:grpChg>
        <pc:grpChg chg="mod">
          <ac:chgData name="Tristan Ong" userId="916baa62862d5030" providerId="LiveId" clId="{2E435394-181D-45E3-AF34-4EF0BB696D8D}" dt="2022-08-08T13:40:07.536" v="2687" actId="1036"/>
          <ac:grpSpMkLst>
            <pc:docMk/>
            <pc:sldMk cId="0" sldId="259"/>
            <ac:grpSpMk id="340" creationId="{00000000-0000-0000-0000-000000000000}"/>
          </ac:grpSpMkLst>
        </pc:grpChg>
        <pc:grpChg chg="del mod">
          <ac:chgData name="Tristan Ong" userId="916baa62862d5030" providerId="LiveId" clId="{2E435394-181D-45E3-AF34-4EF0BB696D8D}" dt="2022-08-08T13:36:28.295" v="2386" actId="478"/>
          <ac:grpSpMkLst>
            <pc:docMk/>
            <pc:sldMk cId="0" sldId="259"/>
            <ac:grpSpMk id="348" creationId="{00000000-0000-0000-0000-000000000000}"/>
          </ac:grpSpMkLst>
        </pc:grpChg>
      </pc:sldChg>
      <pc:sldChg chg="addSp delSp modSp mod">
        <pc:chgData name="Tristan Ong" userId="916baa62862d5030" providerId="LiveId" clId="{2E435394-181D-45E3-AF34-4EF0BB696D8D}" dt="2022-08-08T14:35:58.482" v="5545" actId="1038"/>
        <pc:sldMkLst>
          <pc:docMk/>
          <pc:sldMk cId="0" sldId="260"/>
        </pc:sldMkLst>
        <pc:spChg chg="add del mod">
          <ac:chgData name="Tristan Ong" userId="916baa62862d5030" providerId="LiveId" clId="{2E435394-181D-45E3-AF34-4EF0BB696D8D}" dt="2022-08-08T14:32:06.732" v="5144" actId="478"/>
          <ac:spMkLst>
            <pc:docMk/>
            <pc:sldMk cId="0" sldId="260"/>
            <ac:spMk id="3" creationId="{8D03E983-710D-842E-D83B-34B5AC79B41C}"/>
          </ac:spMkLst>
        </pc:spChg>
        <pc:spChg chg="add mod">
          <ac:chgData name="Tristan Ong" userId="916baa62862d5030" providerId="LiveId" clId="{2E435394-181D-45E3-AF34-4EF0BB696D8D}" dt="2022-08-08T14:35:58.482" v="5545" actId="1038"/>
          <ac:spMkLst>
            <pc:docMk/>
            <pc:sldMk cId="0" sldId="260"/>
            <ac:spMk id="4" creationId="{BCAD1596-A1A4-4FB0-4CB2-267BC17AAE14}"/>
          </ac:spMkLst>
        </pc:spChg>
        <pc:spChg chg="mod">
          <ac:chgData name="Tristan Ong" userId="916baa62862d5030" providerId="LiveId" clId="{2E435394-181D-45E3-AF34-4EF0BB696D8D}" dt="2022-08-08T14:16:15" v="4689" actId="14100"/>
          <ac:spMkLst>
            <pc:docMk/>
            <pc:sldMk cId="0" sldId="260"/>
            <ac:spMk id="356" creationId="{00000000-0000-0000-0000-000000000000}"/>
          </ac:spMkLst>
        </pc:spChg>
        <pc:spChg chg="mod">
          <ac:chgData name="Tristan Ong" userId="916baa62862d5030" providerId="LiveId" clId="{2E435394-181D-45E3-AF34-4EF0BB696D8D}" dt="2022-08-08T14:21:00.354" v="4776" actId="14100"/>
          <ac:spMkLst>
            <pc:docMk/>
            <pc:sldMk cId="0" sldId="260"/>
            <ac:spMk id="361" creationId="{00000000-0000-0000-0000-000000000000}"/>
          </ac:spMkLst>
        </pc:spChg>
        <pc:spChg chg="mod">
          <ac:chgData name="Tristan Ong" userId="916baa62862d5030" providerId="LiveId" clId="{2E435394-181D-45E3-AF34-4EF0BB696D8D}" dt="2022-08-08T14:23:06.577" v="4907" actId="1038"/>
          <ac:spMkLst>
            <pc:docMk/>
            <pc:sldMk cId="0" sldId="260"/>
            <ac:spMk id="362" creationId="{00000000-0000-0000-0000-000000000000}"/>
          </ac:spMkLst>
        </pc:spChg>
        <pc:spChg chg="mod">
          <ac:chgData name="Tristan Ong" userId="916baa62862d5030" providerId="LiveId" clId="{2E435394-181D-45E3-AF34-4EF0BB696D8D}" dt="2022-08-08T14:16:39.165" v="4737" actId="20577"/>
          <ac:spMkLst>
            <pc:docMk/>
            <pc:sldMk cId="0" sldId="260"/>
            <ac:spMk id="364" creationId="{00000000-0000-0000-0000-000000000000}"/>
          </ac:spMkLst>
        </pc:spChg>
        <pc:spChg chg="mod">
          <ac:chgData name="Tristan Ong" userId="916baa62862d5030" providerId="LiveId" clId="{2E435394-181D-45E3-AF34-4EF0BB696D8D}" dt="2022-08-08T14:27:25.673" v="5003" actId="14100"/>
          <ac:spMkLst>
            <pc:docMk/>
            <pc:sldMk cId="0" sldId="260"/>
            <ac:spMk id="365" creationId="{00000000-0000-0000-0000-000000000000}"/>
          </ac:spMkLst>
        </pc:spChg>
        <pc:spChg chg="del">
          <ac:chgData name="Tristan Ong" userId="916baa62862d5030" providerId="LiveId" clId="{2E435394-181D-45E3-AF34-4EF0BB696D8D}" dt="2022-08-08T14:32:01.309" v="5143" actId="478"/>
          <ac:spMkLst>
            <pc:docMk/>
            <pc:sldMk cId="0" sldId="260"/>
            <ac:spMk id="367" creationId="{00000000-0000-0000-0000-000000000000}"/>
          </ac:spMkLst>
        </pc:spChg>
        <pc:spChg chg="mod">
          <ac:chgData name="Tristan Ong" userId="916baa62862d5030" providerId="LiveId" clId="{2E435394-181D-45E3-AF34-4EF0BB696D8D}" dt="2022-08-08T14:24:08.445" v="4945" actId="20577"/>
          <ac:spMkLst>
            <pc:docMk/>
            <pc:sldMk cId="0" sldId="260"/>
            <ac:spMk id="368" creationId="{00000000-0000-0000-0000-000000000000}"/>
          </ac:spMkLst>
        </pc:spChg>
        <pc:spChg chg="mod">
          <ac:chgData name="Tristan Ong" userId="916baa62862d5030" providerId="LiveId" clId="{2E435394-181D-45E3-AF34-4EF0BB696D8D}" dt="2022-08-08T14:31:39.720" v="5142" actId="20577"/>
          <ac:spMkLst>
            <pc:docMk/>
            <pc:sldMk cId="0" sldId="260"/>
            <ac:spMk id="370" creationId="{00000000-0000-0000-0000-000000000000}"/>
          </ac:spMkLst>
        </pc:spChg>
        <pc:spChg chg="mod">
          <ac:chgData name="Tristan Ong" userId="916baa62862d5030" providerId="LiveId" clId="{2E435394-181D-45E3-AF34-4EF0BB696D8D}" dt="2022-08-08T14:32:58.079" v="5320" actId="14100"/>
          <ac:spMkLst>
            <pc:docMk/>
            <pc:sldMk cId="0" sldId="260"/>
            <ac:spMk id="371" creationId="{00000000-0000-0000-0000-000000000000}"/>
          </ac:spMkLst>
        </pc:spChg>
        <pc:spChg chg="mod">
          <ac:chgData name="Tristan Ong" userId="916baa62862d5030" providerId="LiveId" clId="{2E435394-181D-45E3-AF34-4EF0BB696D8D}" dt="2022-08-08T14:35:41.512" v="5527" actId="1038"/>
          <ac:spMkLst>
            <pc:docMk/>
            <pc:sldMk cId="0" sldId="260"/>
            <ac:spMk id="373" creationId="{00000000-0000-0000-0000-000000000000}"/>
          </ac:spMkLst>
        </pc:spChg>
      </pc:sldChg>
      <pc:sldChg chg="addSp delSp modSp mod">
        <pc:chgData name="Tristan Ong" userId="916baa62862d5030" providerId="LiveId" clId="{2E435394-181D-45E3-AF34-4EF0BB696D8D}" dt="2022-08-09T05:22:12.050" v="24207" actId="1076"/>
        <pc:sldMkLst>
          <pc:docMk/>
          <pc:sldMk cId="0" sldId="261"/>
        </pc:sldMkLst>
        <pc:spChg chg="add del mod">
          <ac:chgData name="Tristan Ong" userId="916baa62862d5030" providerId="LiveId" clId="{2E435394-181D-45E3-AF34-4EF0BB696D8D}" dt="2022-08-08T14:39:04.441" v="5549" actId="478"/>
          <ac:spMkLst>
            <pc:docMk/>
            <pc:sldMk cId="0" sldId="261"/>
            <ac:spMk id="3" creationId="{53C079BA-84BD-9D61-014F-4ACEF27F098C}"/>
          </ac:spMkLst>
        </pc:spChg>
        <pc:spChg chg="add mod">
          <ac:chgData name="Tristan Ong" userId="916baa62862d5030" providerId="LiveId" clId="{2E435394-181D-45E3-AF34-4EF0BB696D8D}" dt="2022-08-08T15:05:49.943" v="6038" actId="1076"/>
          <ac:spMkLst>
            <pc:docMk/>
            <pc:sldMk cId="0" sldId="261"/>
            <ac:spMk id="10" creationId="{DE864B3C-060A-432C-6E12-84FD6053E4B6}"/>
          </ac:spMkLst>
        </pc:spChg>
        <pc:spChg chg="add del mod">
          <ac:chgData name="Tristan Ong" userId="916baa62862d5030" providerId="LiveId" clId="{2E435394-181D-45E3-AF34-4EF0BB696D8D}" dt="2022-08-08T14:45:13.220" v="5801"/>
          <ac:spMkLst>
            <pc:docMk/>
            <pc:sldMk cId="0" sldId="261"/>
            <ac:spMk id="11" creationId="{29839F7A-DB0A-9985-B50B-2A3FA2DBE75C}"/>
          </ac:spMkLst>
        </pc:spChg>
        <pc:spChg chg="add del mod">
          <ac:chgData name="Tristan Ong" userId="916baa62862d5030" providerId="LiveId" clId="{2E435394-181D-45E3-AF34-4EF0BB696D8D}" dt="2022-08-08T14:45:50.030" v="5843"/>
          <ac:spMkLst>
            <pc:docMk/>
            <pc:sldMk cId="0" sldId="261"/>
            <ac:spMk id="12" creationId="{D448D02F-60A8-F67C-E6DB-609EFF508C56}"/>
          </ac:spMkLst>
        </pc:spChg>
        <pc:spChg chg="add mod">
          <ac:chgData name="Tristan Ong" userId="916baa62862d5030" providerId="LiveId" clId="{2E435394-181D-45E3-AF34-4EF0BB696D8D}" dt="2022-08-09T05:21:40.424" v="24184" actId="20577"/>
          <ac:spMkLst>
            <pc:docMk/>
            <pc:sldMk cId="0" sldId="261"/>
            <ac:spMk id="13" creationId="{ECD9AD46-4C2F-B4F9-5806-10C15EB6A498}"/>
          </ac:spMkLst>
        </pc:spChg>
        <pc:spChg chg="add mod">
          <ac:chgData name="Tristan Ong" userId="916baa62862d5030" providerId="LiveId" clId="{2E435394-181D-45E3-AF34-4EF0BB696D8D}" dt="2022-08-09T05:21:49.432" v="24195" actId="20577"/>
          <ac:spMkLst>
            <pc:docMk/>
            <pc:sldMk cId="0" sldId="261"/>
            <ac:spMk id="14" creationId="{E0970229-917F-0EC7-E8B0-0FEC7813BC2E}"/>
          </ac:spMkLst>
        </pc:spChg>
        <pc:spChg chg="add mod">
          <ac:chgData name="Tristan Ong" userId="916baa62862d5030" providerId="LiveId" clId="{2E435394-181D-45E3-AF34-4EF0BB696D8D}" dt="2022-08-09T05:22:12.050" v="24207" actId="1076"/>
          <ac:spMkLst>
            <pc:docMk/>
            <pc:sldMk cId="0" sldId="261"/>
            <ac:spMk id="15" creationId="{4D998F7E-1B6F-6A20-2412-0A2A87C3271C}"/>
          </ac:spMkLst>
        </pc:spChg>
        <pc:spChg chg="add del">
          <ac:chgData name="Tristan Ong" userId="916baa62862d5030" providerId="LiveId" clId="{2E435394-181D-45E3-AF34-4EF0BB696D8D}" dt="2022-08-08T14:39:01.804" v="5548" actId="478"/>
          <ac:spMkLst>
            <pc:docMk/>
            <pc:sldMk cId="0" sldId="261"/>
            <ac:spMk id="378" creationId="{00000000-0000-0000-0000-000000000000}"/>
          </ac:spMkLst>
        </pc:spChg>
        <pc:spChg chg="del">
          <ac:chgData name="Tristan Ong" userId="916baa62862d5030" providerId="LiveId" clId="{2E435394-181D-45E3-AF34-4EF0BB696D8D}" dt="2022-08-08T14:38:58.702" v="5546" actId="478"/>
          <ac:spMkLst>
            <pc:docMk/>
            <pc:sldMk cId="0" sldId="261"/>
            <ac:spMk id="382" creationId="{00000000-0000-0000-0000-000000000000}"/>
          </ac:spMkLst>
        </pc:spChg>
        <pc:spChg chg="del mod">
          <ac:chgData name="Tristan Ong" userId="916baa62862d5030" providerId="LiveId" clId="{2E435394-181D-45E3-AF34-4EF0BB696D8D}" dt="2022-08-08T14:40:00.508" v="5551" actId="478"/>
          <ac:spMkLst>
            <pc:docMk/>
            <pc:sldMk cId="0" sldId="261"/>
            <ac:spMk id="383" creationId="{00000000-0000-0000-0000-000000000000}"/>
          </ac:spMkLst>
        </pc:spChg>
        <pc:grpChg chg="del">
          <ac:chgData name="Tristan Ong" userId="916baa62862d5030" providerId="LiveId" clId="{2E435394-181D-45E3-AF34-4EF0BB696D8D}" dt="2022-08-08T14:40:19.818" v="5683" actId="478"/>
          <ac:grpSpMkLst>
            <pc:docMk/>
            <pc:sldMk cId="0" sldId="261"/>
            <ac:grpSpMk id="384" creationId="{00000000-0000-0000-0000-000000000000}"/>
          </ac:grpSpMkLst>
        </pc:grpChg>
        <pc:picChg chg="add mod">
          <ac:chgData name="Tristan Ong" userId="916baa62862d5030" providerId="LiveId" clId="{2E435394-181D-45E3-AF34-4EF0BB696D8D}" dt="2022-08-08T15:06:54.599" v="6040" actId="1076"/>
          <ac:picMkLst>
            <pc:docMk/>
            <pc:sldMk cId="0" sldId="261"/>
            <ac:picMk id="5" creationId="{E35AF37A-F373-9A7F-1749-E90E1465722D}"/>
          </ac:picMkLst>
        </pc:picChg>
        <pc:picChg chg="add mod">
          <ac:chgData name="Tristan Ong" userId="916baa62862d5030" providerId="LiveId" clId="{2E435394-181D-45E3-AF34-4EF0BB696D8D}" dt="2022-08-09T05:22:04.354" v="24205" actId="1076"/>
          <ac:picMkLst>
            <pc:docMk/>
            <pc:sldMk cId="0" sldId="261"/>
            <ac:picMk id="7" creationId="{658CDF4F-8DB7-746D-AB11-0907F755677D}"/>
          </ac:picMkLst>
        </pc:picChg>
        <pc:picChg chg="add mod">
          <ac:chgData name="Tristan Ong" userId="916baa62862d5030" providerId="LiveId" clId="{2E435394-181D-45E3-AF34-4EF0BB696D8D}" dt="2022-08-08T14:44:47.230" v="5798" actId="1076"/>
          <ac:picMkLst>
            <pc:docMk/>
            <pc:sldMk cId="0" sldId="261"/>
            <ac:picMk id="9" creationId="{DBDD2648-A155-5848-80FA-53B893CF4A07}"/>
          </ac:picMkLst>
        </pc:picChg>
      </pc:sldChg>
      <pc:sldChg chg="addSp delSp modSp mod">
        <pc:chgData name="Tristan Ong" userId="916baa62862d5030" providerId="LiveId" clId="{2E435394-181D-45E3-AF34-4EF0BB696D8D}" dt="2022-08-08T15:32:08.684" v="8016" actId="1036"/>
        <pc:sldMkLst>
          <pc:docMk/>
          <pc:sldMk cId="0" sldId="262"/>
        </pc:sldMkLst>
        <pc:spChg chg="add del mod">
          <ac:chgData name="Tristan Ong" userId="916baa62862d5030" providerId="LiveId" clId="{2E435394-181D-45E3-AF34-4EF0BB696D8D}" dt="2022-08-08T15:29:22.747" v="7874"/>
          <ac:spMkLst>
            <pc:docMk/>
            <pc:sldMk cId="0" sldId="262"/>
            <ac:spMk id="2" creationId="{B1218E47-AF76-07AD-FE68-ADFA554AFAF4}"/>
          </ac:spMkLst>
        </pc:spChg>
        <pc:spChg chg="mod">
          <ac:chgData name="Tristan Ong" userId="916baa62862d5030" providerId="LiveId" clId="{2E435394-181D-45E3-AF34-4EF0BB696D8D}" dt="2022-08-08T15:32:08.684" v="8016" actId="1036"/>
          <ac:spMkLst>
            <pc:docMk/>
            <pc:sldMk cId="0" sldId="262"/>
            <ac:spMk id="423" creationId="{00000000-0000-0000-0000-000000000000}"/>
          </ac:spMkLst>
        </pc:spChg>
        <pc:spChg chg="mod">
          <ac:chgData name="Tristan Ong" userId="916baa62862d5030" providerId="LiveId" clId="{2E435394-181D-45E3-AF34-4EF0BB696D8D}" dt="2022-08-08T15:32:08.684" v="8016" actId="1036"/>
          <ac:spMkLst>
            <pc:docMk/>
            <pc:sldMk cId="0" sldId="262"/>
            <ac:spMk id="425" creationId="{00000000-0000-0000-0000-000000000000}"/>
          </ac:spMkLst>
        </pc:spChg>
        <pc:spChg chg="mod">
          <ac:chgData name="Tristan Ong" userId="916baa62862d5030" providerId="LiveId" clId="{2E435394-181D-45E3-AF34-4EF0BB696D8D}" dt="2022-08-08T15:32:08.684" v="8016" actId="1036"/>
          <ac:spMkLst>
            <pc:docMk/>
            <pc:sldMk cId="0" sldId="262"/>
            <ac:spMk id="426" creationId="{00000000-0000-0000-0000-000000000000}"/>
          </ac:spMkLst>
        </pc:spChg>
        <pc:spChg chg="mod">
          <ac:chgData name="Tristan Ong" userId="916baa62862d5030" providerId="LiveId" clId="{2E435394-181D-45E3-AF34-4EF0BB696D8D}" dt="2022-08-08T15:32:08.684" v="8016" actId="1036"/>
          <ac:spMkLst>
            <pc:docMk/>
            <pc:sldMk cId="0" sldId="262"/>
            <ac:spMk id="427" creationId="{00000000-0000-0000-0000-000000000000}"/>
          </ac:spMkLst>
        </pc:spChg>
        <pc:grpChg chg="mod">
          <ac:chgData name="Tristan Ong" userId="916baa62862d5030" providerId="LiveId" clId="{2E435394-181D-45E3-AF34-4EF0BB696D8D}" dt="2022-08-08T15:32:08.684" v="8016" actId="1036"/>
          <ac:grpSpMkLst>
            <pc:docMk/>
            <pc:sldMk cId="0" sldId="262"/>
            <ac:grpSpMk id="428" creationId="{00000000-0000-0000-0000-000000000000}"/>
          </ac:grpSpMkLst>
        </pc:grpChg>
        <pc:picChg chg="add del">
          <ac:chgData name="Tristan Ong" userId="916baa62862d5030" providerId="LiveId" clId="{2E435394-181D-45E3-AF34-4EF0BB696D8D}" dt="2022-08-08T15:29:27.796" v="7876"/>
          <ac:picMkLst>
            <pc:docMk/>
            <pc:sldMk cId="0" sldId="262"/>
            <ac:picMk id="3" creationId="{F41B1396-267F-AACA-A25B-4B18E0B24A09}"/>
          </ac:picMkLst>
        </pc:picChg>
        <pc:picChg chg="add mod">
          <ac:chgData name="Tristan Ong" userId="916baa62862d5030" providerId="LiveId" clId="{2E435394-181D-45E3-AF34-4EF0BB696D8D}" dt="2022-08-08T15:32:08.684" v="8016" actId="1036"/>
          <ac:picMkLst>
            <pc:docMk/>
            <pc:sldMk cId="0" sldId="262"/>
            <ac:picMk id="5" creationId="{A8D6865A-9C90-FDAD-9FD8-4089A2B0F263}"/>
          </ac:picMkLst>
        </pc:picChg>
        <pc:picChg chg="add del">
          <ac:chgData name="Tristan Ong" userId="916baa62862d5030" providerId="LiveId" clId="{2E435394-181D-45E3-AF34-4EF0BB696D8D}" dt="2022-08-08T15:30:45.282" v="7881" actId="478"/>
          <ac:picMkLst>
            <pc:docMk/>
            <pc:sldMk cId="0" sldId="262"/>
            <ac:picMk id="7" creationId="{34F29D2A-A589-EE5E-CAC1-2A3EF31ECFE5}"/>
          </ac:picMkLst>
        </pc:picChg>
        <pc:picChg chg="add mod">
          <ac:chgData name="Tristan Ong" userId="916baa62862d5030" providerId="LiveId" clId="{2E435394-181D-45E3-AF34-4EF0BB696D8D}" dt="2022-08-08T15:32:08.684" v="8016" actId="1036"/>
          <ac:picMkLst>
            <pc:docMk/>
            <pc:sldMk cId="0" sldId="262"/>
            <ac:picMk id="9" creationId="{BC915EA8-B75B-35E5-690E-C5442992832E}"/>
          </ac:picMkLst>
        </pc:picChg>
        <pc:picChg chg="del">
          <ac:chgData name="Tristan Ong" userId="916baa62862d5030" providerId="LiveId" clId="{2E435394-181D-45E3-AF34-4EF0BB696D8D}" dt="2022-08-08T15:25:22.180" v="7519" actId="478"/>
          <ac:picMkLst>
            <pc:docMk/>
            <pc:sldMk cId="0" sldId="262"/>
            <ac:picMk id="424" creationId="{00000000-0000-0000-0000-000000000000}"/>
          </ac:picMkLst>
        </pc:picChg>
      </pc:sldChg>
      <pc:sldChg chg="del">
        <pc:chgData name="Tristan Ong" userId="916baa62862d5030" providerId="LiveId" clId="{2E435394-181D-45E3-AF34-4EF0BB696D8D}" dt="2022-08-08T15:40:33.117" v="8017" actId="47"/>
        <pc:sldMkLst>
          <pc:docMk/>
          <pc:sldMk cId="0" sldId="263"/>
        </pc:sldMkLst>
      </pc:sldChg>
      <pc:sldChg chg="addSp delSp modSp mod ord">
        <pc:chgData name="Tristan Ong" userId="916baa62862d5030" providerId="LiveId" clId="{2E435394-181D-45E3-AF34-4EF0BB696D8D}" dt="2022-08-08T16:48:25.163" v="10170" actId="1076"/>
        <pc:sldMkLst>
          <pc:docMk/>
          <pc:sldMk cId="0" sldId="264"/>
        </pc:sldMkLst>
        <pc:spChg chg="add mod">
          <ac:chgData name="Tristan Ong" userId="916baa62862d5030" providerId="LiveId" clId="{2E435394-181D-45E3-AF34-4EF0BB696D8D}" dt="2022-08-08T16:41:00.592" v="10146" actId="5793"/>
          <ac:spMkLst>
            <pc:docMk/>
            <pc:sldMk cId="0" sldId="264"/>
            <ac:spMk id="2" creationId="{34469B3B-2BF2-1A45-4D27-46F68ADC699D}"/>
          </ac:spMkLst>
        </pc:spChg>
        <pc:spChg chg="mod">
          <ac:chgData name="Tristan Ong" userId="916baa62862d5030" providerId="LiveId" clId="{2E435394-181D-45E3-AF34-4EF0BB696D8D}" dt="2022-08-08T16:26:14.577" v="8086" actId="1076"/>
          <ac:spMkLst>
            <pc:docMk/>
            <pc:sldMk cId="0" sldId="264"/>
            <ac:spMk id="564" creationId="{00000000-0000-0000-0000-000000000000}"/>
          </ac:spMkLst>
        </pc:spChg>
        <pc:spChg chg="mod">
          <ac:chgData name="Tristan Ong" userId="916baa62862d5030" providerId="LiveId" clId="{2E435394-181D-45E3-AF34-4EF0BB696D8D}" dt="2022-08-08T16:26:33.991" v="8091" actId="14100"/>
          <ac:spMkLst>
            <pc:docMk/>
            <pc:sldMk cId="0" sldId="264"/>
            <ac:spMk id="565" creationId="{00000000-0000-0000-0000-000000000000}"/>
          </ac:spMkLst>
        </pc:spChg>
        <pc:spChg chg="mod">
          <ac:chgData name="Tristan Ong" userId="916baa62862d5030" providerId="LiveId" clId="{2E435394-181D-45E3-AF34-4EF0BB696D8D}" dt="2022-08-08T16:29:49.938" v="8549" actId="20577"/>
          <ac:spMkLst>
            <pc:docMk/>
            <pc:sldMk cId="0" sldId="264"/>
            <ac:spMk id="566" creationId="{00000000-0000-0000-0000-000000000000}"/>
          </ac:spMkLst>
        </pc:spChg>
        <pc:spChg chg="del">
          <ac:chgData name="Tristan Ong" userId="916baa62862d5030" providerId="LiveId" clId="{2E435394-181D-45E3-AF34-4EF0BB696D8D}" dt="2022-08-08T15:41:57.097" v="8050" actId="478"/>
          <ac:spMkLst>
            <pc:docMk/>
            <pc:sldMk cId="0" sldId="264"/>
            <ac:spMk id="568" creationId="{00000000-0000-0000-0000-000000000000}"/>
          </ac:spMkLst>
        </pc:spChg>
        <pc:spChg chg="del">
          <ac:chgData name="Tristan Ong" userId="916baa62862d5030" providerId="LiveId" clId="{2E435394-181D-45E3-AF34-4EF0BB696D8D}" dt="2022-08-08T15:41:57.097" v="8050" actId="478"/>
          <ac:spMkLst>
            <pc:docMk/>
            <pc:sldMk cId="0" sldId="264"/>
            <ac:spMk id="569" creationId="{00000000-0000-0000-0000-000000000000}"/>
          </ac:spMkLst>
        </pc:spChg>
        <pc:spChg chg="del">
          <ac:chgData name="Tristan Ong" userId="916baa62862d5030" providerId="LiveId" clId="{2E435394-181D-45E3-AF34-4EF0BB696D8D}" dt="2022-08-08T15:41:57.097" v="8050" actId="478"/>
          <ac:spMkLst>
            <pc:docMk/>
            <pc:sldMk cId="0" sldId="264"/>
            <ac:spMk id="570" creationId="{00000000-0000-0000-0000-000000000000}"/>
          </ac:spMkLst>
        </pc:spChg>
        <pc:spChg chg="del">
          <ac:chgData name="Tristan Ong" userId="916baa62862d5030" providerId="LiveId" clId="{2E435394-181D-45E3-AF34-4EF0BB696D8D}" dt="2022-08-08T15:41:57.097" v="8050" actId="478"/>
          <ac:spMkLst>
            <pc:docMk/>
            <pc:sldMk cId="0" sldId="264"/>
            <ac:spMk id="571" creationId="{00000000-0000-0000-0000-000000000000}"/>
          </ac:spMkLst>
        </pc:spChg>
        <pc:spChg chg="del">
          <ac:chgData name="Tristan Ong" userId="916baa62862d5030" providerId="LiveId" clId="{2E435394-181D-45E3-AF34-4EF0BB696D8D}" dt="2022-08-08T15:41:57.097" v="8050" actId="478"/>
          <ac:spMkLst>
            <pc:docMk/>
            <pc:sldMk cId="0" sldId="264"/>
            <ac:spMk id="572" creationId="{00000000-0000-0000-0000-000000000000}"/>
          </ac:spMkLst>
        </pc:spChg>
        <pc:spChg chg="del">
          <ac:chgData name="Tristan Ong" userId="916baa62862d5030" providerId="LiveId" clId="{2E435394-181D-45E3-AF34-4EF0BB696D8D}" dt="2022-08-08T15:41:57.097" v="8050" actId="478"/>
          <ac:spMkLst>
            <pc:docMk/>
            <pc:sldMk cId="0" sldId="264"/>
            <ac:spMk id="573" creationId="{00000000-0000-0000-0000-000000000000}"/>
          </ac:spMkLst>
        </pc:spChg>
        <pc:spChg chg="del">
          <ac:chgData name="Tristan Ong" userId="916baa62862d5030" providerId="LiveId" clId="{2E435394-181D-45E3-AF34-4EF0BB696D8D}" dt="2022-08-08T15:41:57.097" v="8050" actId="478"/>
          <ac:spMkLst>
            <pc:docMk/>
            <pc:sldMk cId="0" sldId="264"/>
            <ac:spMk id="574" creationId="{00000000-0000-0000-0000-000000000000}"/>
          </ac:spMkLst>
        </pc:spChg>
        <pc:spChg chg="del">
          <ac:chgData name="Tristan Ong" userId="916baa62862d5030" providerId="LiveId" clId="{2E435394-181D-45E3-AF34-4EF0BB696D8D}" dt="2022-08-08T15:41:57.097" v="8050" actId="478"/>
          <ac:spMkLst>
            <pc:docMk/>
            <pc:sldMk cId="0" sldId="264"/>
            <ac:spMk id="577" creationId="{00000000-0000-0000-0000-000000000000}"/>
          </ac:spMkLst>
        </pc:spChg>
        <pc:spChg chg="del">
          <ac:chgData name="Tristan Ong" userId="916baa62862d5030" providerId="LiveId" clId="{2E435394-181D-45E3-AF34-4EF0BB696D8D}" dt="2022-08-08T15:41:57.097" v="8050" actId="478"/>
          <ac:spMkLst>
            <pc:docMk/>
            <pc:sldMk cId="0" sldId="264"/>
            <ac:spMk id="578" creationId="{00000000-0000-0000-0000-000000000000}"/>
          </ac:spMkLst>
        </pc:spChg>
        <pc:spChg chg="del">
          <ac:chgData name="Tristan Ong" userId="916baa62862d5030" providerId="LiveId" clId="{2E435394-181D-45E3-AF34-4EF0BB696D8D}" dt="2022-08-08T15:41:57.097" v="8050" actId="478"/>
          <ac:spMkLst>
            <pc:docMk/>
            <pc:sldMk cId="0" sldId="264"/>
            <ac:spMk id="579" creationId="{00000000-0000-0000-0000-000000000000}"/>
          </ac:spMkLst>
        </pc:spChg>
        <pc:spChg chg="del">
          <ac:chgData name="Tristan Ong" userId="916baa62862d5030" providerId="LiveId" clId="{2E435394-181D-45E3-AF34-4EF0BB696D8D}" dt="2022-08-08T15:41:57.097" v="8050" actId="478"/>
          <ac:spMkLst>
            <pc:docMk/>
            <pc:sldMk cId="0" sldId="264"/>
            <ac:spMk id="580" creationId="{00000000-0000-0000-0000-000000000000}"/>
          </ac:spMkLst>
        </pc:spChg>
        <pc:spChg chg="del">
          <ac:chgData name="Tristan Ong" userId="916baa62862d5030" providerId="LiveId" clId="{2E435394-181D-45E3-AF34-4EF0BB696D8D}" dt="2022-08-08T15:41:57.097" v="8050" actId="478"/>
          <ac:spMkLst>
            <pc:docMk/>
            <pc:sldMk cId="0" sldId="264"/>
            <ac:spMk id="581" creationId="{00000000-0000-0000-0000-000000000000}"/>
          </ac:spMkLst>
        </pc:spChg>
        <pc:spChg chg="del">
          <ac:chgData name="Tristan Ong" userId="916baa62862d5030" providerId="LiveId" clId="{2E435394-181D-45E3-AF34-4EF0BB696D8D}" dt="2022-08-08T15:41:57.097" v="8050" actId="478"/>
          <ac:spMkLst>
            <pc:docMk/>
            <pc:sldMk cId="0" sldId="264"/>
            <ac:spMk id="582" creationId="{00000000-0000-0000-0000-000000000000}"/>
          </ac:spMkLst>
        </pc:spChg>
        <pc:spChg chg="del">
          <ac:chgData name="Tristan Ong" userId="916baa62862d5030" providerId="LiveId" clId="{2E435394-181D-45E3-AF34-4EF0BB696D8D}" dt="2022-08-08T15:41:57.097" v="8050" actId="478"/>
          <ac:spMkLst>
            <pc:docMk/>
            <pc:sldMk cId="0" sldId="264"/>
            <ac:spMk id="583" creationId="{00000000-0000-0000-0000-000000000000}"/>
          </ac:spMkLst>
        </pc:spChg>
        <pc:spChg chg="del">
          <ac:chgData name="Tristan Ong" userId="916baa62862d5030" providerId="LiveId" clId="{2E435394-181D-45E3-AF34-4EF0BB696D8D}" dt="2022-08-08T15:41:49.284" v="8049" actId="478"/>
          <ac:spMkLst>
            <pc:docMk/>
            <pc:sldMk cId="0" sldId="264"/>
            <ac:spMk id="584" creationId="{00000000-0000-0000-0000-000000000000}"/>
          </ac:spMkLst>
        </pc:spChg>
        <pc:spChg chg="del">
          <ac:chgData name="Tristan Ong" userId="916baa62862d5030" providerId="LiveId" clId="{2E435394-181D-45E3-AF34-4EF0BB696D8D}" dt="2022-08-08T15:41:49.284" v="8049" actId="478"/>
          <ac:spMkLst>
            <pc:docMk/>
            <pc:sldMk cId="0" sldId="264"/>
            <ac:spMk id="585" creationId="{00000000-0000-0000-0000-000000000000}"/>
          </ac:spMkLst>
        </pc:spChg>
        <pc:spChg chg="del">
          <ac:chgData name="Tristan Ong" userId="916baa62862d5030" providerId="LiveId" clId="{2E435394-181D-45E3-AF34-4EF0BB696D8D}" dt="2022-08-08T15:41:57.097" v="8050" actId="478"/>
          <ac:spMkLst>
            <pc:docMk/>
            <pc:sldMk cId="0" sldId="264"/>
            <ac:spMk id="586" creationId="{00000000-0000-0000-0000-000000000000}"/>
          </ac:spMkLst>
        </pc:spChg>
        <pc:spChg chg="del">
          <ac:chgData name="Tristan Ong" userId="916baa62862d5030" providerId="LiveId" clId="{2E435394-181D-45E3-AF34-4EF0BB696D8D}" dt="2022-08-08T15:41:57.097" v="8050" actId="478"/>
          <ac:spMkLst>
            <pc:docMk/>
            <pc:sldMk cId="0" sldId="264"/>
            <ac:spMk id="587" creationId="{00000000-0000-0000-0000-000000000000}"/>
          </ac:spMkLst>
        </pc:spChg>
        <pc:spChg chg="del">
          <ac:chgData name="Tristan Ong" userId="916baa62862d5030" providerId="LiveId" clId="{2E435394-181D-45E3-AF34-4EF0BB696D8D}" dt="2022-08-08T15:41:49.284" v="8049" actId="478"/>
          <ac:spMkLst>
            <pc:docMk/>
            <pc:sldMk cId="0" sldId="264"/>
            <ac:spMk id="588" creationId="{00000000-0000-0000-0000-000000000000}"/>
          </ac:spMkLst>
        </pc:spChg>
        <pc:spChg chg="del">
          <ac:chgData name="Tristan Ong" userId="916baa62862d5030" providerId="LiveId" clId="{2E435394-181D-45E3-AF34-4EF0BB696D8D}" dt="2022-08-08T15:41:49.284" v="8049" actId="478"/>
          <ac:spMkLst>
            <pc:docMk/>
            <pc:sldMk cId="0" sldId="264"/>
            <ac:spMk id="589" creationId="{00000000-0000-0000-0000-000000000000}"/>
          </ac:spMkLst>
        </pc:spChg>
        <pc:spChg chg="del">
          <ac:chgData name="Tristan Ong" userId="916baa62862d5030" providerId="LiveId" clId="{2E435394-181D-45E3-AF34-4EF0BB696D8D}" dt="2022-08-08T15:41:49.284" v="8049" actId="478"/>
          <ac:spMkLst>
            <pc:docMk/>
            <pc:sldMk cId="0" sldId="264"/>
            <ac:spMk id="590" creationId="{00000000-0000-0000-0000-000000000000}"/>
          </ac:spMkLst>
        </pc:spChg>
        <pc:spChg chg="del">
          <ac:chgData name="Tristan Ong" userId="916baa62862d5030" providerId="LiveId" clId="{2E435394-181D-45E3-AF34-4EF0BB696D8D}" dt="2022-08-08T15:41:49.284" v="8049" actId="478"/>
          <ac:spMkLst>
            <pc:docMk/>
            <pc:sldMk cId="0" sldId="264"/>
            <ac:spMk id="591" creationId="{00000000-0000-0000-0000-000000000000}"/>
          </ac:spMkLst>
        </pc:spChg>
        <pc:spChg chg="del">
          <ac:chgData name="Tristan Ong" userId="916baa62862d5030" providerId="LiveId" clId="{2E435394-181D-45E3-AF34-4EF0BB696D8D}" dt="2022-08-08T15:41:49.284" v="8049" actId="478"/>
          <ac:spMkLst>
            <pc:docMk/>
            <pc:sldMk cId="0" sldId="264"/>
            <ac:spMk id="592" creationId="{00000000-0000-0000-0000-000000000000}"/>
          </ac:spMkLst>
        </pc:spChg>
        <pc:spChg chg="del">
          <ac:chgData name="Tristan Ong" userId="916baa62862d5030" providerId="LiveId" clId="{2E435394-181D-45E3-AF34-4EF0BB696D8D}" dt="2022-08-08T15:41:49.284" v="8049" actId="478"/>
          <ac:spMkLst>
            <pc:docMk/>
            <pc:sldMk cId="0" sldId="264"/>
            <ac:spMk id="593" creationId="{00000000-0000-0000-0000-000000000000}"/>
          </ac:spMkLst>
        </pc:spChg>
        <pc:spChg chg="del">
          <ac:chgData name="Tristan Ong" userId="916baa62862d5030" providerId="LiveId" clId="{2E435394-181D-45E3-AF34-4EF0BB696D8D}" dt="2022-08-08T15:41:49.284" v="8049" actId="478"/>
          <ac:spMkLst>
            <pc:docMk/>
            <pc:sldMk cId="0" sldId="264"/>
            <ac:spMk id="594" creationId="{00000000-0000-0000-0000-000000000000}"/>
          </ac:spMkLst>
        </pc:spChg>
        <pc:picChg chg="add mod">
          <ac:chgData name="Tristan Ong" userId="916baa62862d5030" providerId="LiveId" clId="{2E435394-181D-45E3-AF34-4EF0BB696D8D}" dt="2022-08-08T16:48:25.163" v="10170" actId="1076"/>
          <ac:picMkLst>
            <pc:docMk/>
            <pc:sldMk cId="0" sldId="264"/>
            <ac:picMk id="4" creationId="{59D5527B-A125-BCBB-FB20-3526865C58B6}"/>
          </ac:picMkLst>
        </pc:picChg>
        <pc:cxnChg chg="del">
          <ac:chgData name="Tristan Ong" userId="916baa62862d5030" providerId="LiveId" clId="{2E435394-181D-45E3-AF34-4EF0BB696D8D}" dt="2022-08-08T15:41:57.097" v="8050" actId="478"/>
          <ac:cxnSpMkLst>
            <pc:docMk/>
            <pc:sldMk cId="0" sldId="264"/>
            <ac:cxnSpMk id="567" creationId="{00000000-0000-0000-0000-000000000000}"/>
          </ac:cxnSpMkLst>
        </pc:cxnChg>
        <pc:cxnChg chg="del">
          <ac:chgData name="Tristan Ong" userId="916baa62862d5030" providerId="LiveId" clId="{2E435394-181D-45E3-AF34-4EF0BB696D8D}" dt="2022-08-08T15:41:57.097" v="8050" actId="478"/>
          <ac:cxnSpMkLst>
            <pc:docMk/>
            <pc:sldMk cId="0" sldId="264"/>
            <ac:cxnSpMk id="575" creationId="{00000000-0000-0000-0000-000000000000}"/>
          </ac:cxnSpMkLst>
        </pc:cxnChg>
        <pc:cxnChg chg="del">
          <ac:chgData name="Tristan Ong" userId="916baa62862d5030" providerId="LiveId" clId="{2E435394-181D-45E3-AF34-4EF0BB696D8D}" dt="2022-08-08T15:41:57.097" v="8050" actId="478"/>
          <ac:cxnSpMkLst>
            <pc:docMk/>
            <pc:sldMk cId="0" sldId="264"/>
            <ac:cxnSpMk id="576" creationId="{00000000-0000-0000-0000-000000000000}"/>
          </ac:cxnSpMkLst>
        </pc:cxnChg>
      </pc:sldChg>
      <pc:sldChg chg="del">
        <pc:chgData name="Tristan Ong" userId="916baa62862d5030" providerId="LiveId" clId="{2E435394-181D-45E3-AF34-4EF0BB696D8D}" dt="2022-08-08T15:51:31.690" v="8051" actId="47"/>
        <pc:sldMkLst>
          <pc:docMk/>
          <pc:sldMk cId="0" sldId="265"/>
        </pc:sldMkLst>
      </pc:sldChg>
      <pc:sldChg chg="addSp delSp modSp mod">
        <pc:chgData name="Tristan Ong" userId="916baa62862d5030" providerId="LiveId" clId="{2E435394-181D-45E3-AF34-4EF0BB696D8D}" dt="2022-08-08T18:52:20.383" v="15956" actId="20577"/>
        <pc:sldMkLst>
          <pc:docMk/>
          <pc:sldMk cId="0" sldId="266"/>
        </pc:sldMkLst>
        <pc:spChg chg="mod">
          <ac:chgData name="Tristan Ong" userId="916baa62862d5030" providerId="LiveId" clId="{2E435394-181D-45E3-AF34-4EF0BB696D8D}" dt="2022-08-08T18:48:12.836" v="15326"/>
          <ac:spMkLst>
            <pc:docMk/>
            <pc:sldMk cId="0" sldId="266"/>
            <ac:spMk id="3" creationId="{059F661D-3430-03F2-A50C-7A3E294F6EF3}"/>
          </ac:spMkLst>
        </pc:spChg>
        <pc:spChg chg="mod">
          <ac:chgData name="Tristan Ong" userId="916baa62862d5030" providerId="LiveId" clId="{2E435394-181D-45E3-AF34-4EF0BB696D8D}" dt="2022-08-08T18:48:12.836" v="15326"/>
          <ac:spMkLst>
            <pc:docMk/>
            <pc:sldMk cId="0" sldId="266"/>
            <ac:spMk id="4" creationId="{F0B4C4EE-1E05-FC4E-7415-BC956B44BB47}"/>
          </ac:spMkLst>
        </pc:spChg>
        <pc:spChg chg="mod">
          <ac:chgData name="Tristan Ong" userId="916baa62862d5030" providerId="LiveId" clId="{2E435394-181D-45E3-AF34-4EF0BB696D8D}" dt="2022-08-08T18:48:40.890" v="15396"/>
          <ac:spMkLst>
            <pc:docMk/>
            <pc:sldMk cId="0" sldId="266"/>
            <ac:spMk id="6" creationId="{35B448BC-A230-F07E-2259-C3016E4D5B46}"/>
          </ac:spMkLst>
        </pc:spChg>
        <pc:spChg chg="mod">
          <ac:chgData name="Tristan Ong" userId="916baa62862d5030" providerId="LiveId" clId="{2E435394-181D-45E3-AF34-4EF0BB696D8D}" dt="2022-08-08T18:48:40.890" v="15396"/>
          <ac:spMkLst>
            <pc:docMk/>
            <pc:sldMk cId="0" sldId="266"/>
            <ac:spMk id="7" creationId="{BD60663D-8BDB-6A2B-0E48-68AAD8FBEC62}"/>
          </ac:spMkLst>
        </pc:spChg>
        <pc:spChg chg="add mod">
          <ac:chgData name="Tristan Ong" userId="916baa62862d5030" providerId="LiveId" clId="{2E435394-181D-45E3-AF34-4EF0BB696D8D}" dt="2022-08-08T18:52:20.383" v="15956" actId="20577"/>
          <ac:spMkLst>
            <pc:docMk/>
            <pc:sldMk cId="0" sldId="266"/>
            <ac:spMk id="8" creationId="{D54596D3-E881-0504-48CC-2AC6B6697DA9}"/>
          </ac:spMkLst>
        </pc:spChg>
        <pc:spChg chg="mod">
          <ac:chgData name="Tristan Ong" userId="916baa62862d5030" providerId="LiveId" clId="{2E435394-181D-45E3-AF34-4EF0BB696D8D}" dt="2022-08-08T18:50:33.960" v="15642" actId="14100"/>
          <ac:spMkLst>
            <pc:docMk/>
            <pc:sldMk cId="0" sldId="266"/>
            <ac:spMk id="613" creationId="{00000000-0000-0000-0000-000000000000}"/>
          </ac:spMkLst>
        </pc:spChg>
        <pc:spChg chg="mod">
          <ac:chgData name="Tristan Ong" userId="916baa62862d5030" providerId="LiveId" clId="{2E435394-181D-45E3-AF34-4EF0BB696D8D}" dt="2022-08-08T18:50:28.954" v="15641" actId="1036"/>
          <ac:spMkLst>
            <pc:docMk/>
            <pc:sldMk cId="0" sldId="266"/>
            <ac:spMk id="614" creationId="{00000000-0000-0000-0000-000000000000}"/>
          </ac:spMkLst>
        </pc:spChg>
        <pc:spChg chg="mod">
          <ac:chgData name="Tristan Ong" userId="916baa62862d5030" providerId="LiveId" clId="{2E435394-181D-45E3-AF34-4EF0BB696D8D}" dt="2022-08-08T18:50:28.954" v="15641" actId="1036"/>
          <ac:spMkLst>
            <pc:docMk/>
            <pc:sldMk cId="0" sldId="266"/>
            <ac:spMk id="615" creationId="{00000000-0000-0000-0000-000000000000}"/>
          </ac:spMkLst>
        </pc:spChg>
        <pc:grpChg chg="add mod">
          <ac:chgData name="Tristan Ong" userId="916baa62862d5030" providerId="LiveId" clId="{2E435394-181D-45E3-AF34-4EF0BB696D8D}" dt="2022-08-08T18:50:28.954" v="15641" actId="1036"/>
          <ac:grpSpMkLst>
            <pc:docMk/>
            <pc:sldMk cId="0" sldId="266"/>
            <ac:grpSpMk id="2" creationId="{A5DFF5C5-1409-FDBE-8350-A40177D70DC2}"/>
          </ac:grpSpMkLst>
        </pc:grpChg>
        <pc:grpChg chg="add mod">
          <ac:chgData name="Tristan Ong" userId="916baa62862d5030" providerId="LiveId" clId="{2E435394-181D-45E3-AF34-4EF0BB696D8D}" dt="2022-08-08T18:50:28.954" v="15641" actId="1036"/>
          <ac:grpSpMkLst>
            <pc:docMk/>
            <pc:sldMk cId="0" sldId="266"/>
            <ac:grpSpMk id="5" creationId="{FDBA77F9-B65B-326B-6A7F-E58CC9AADB0D}"/>
          </ac:grpSpMkLst>
        </pc:grpChg>
        <pc:grpChg chg="mod">
          <ac:chgData name="Tristan Ong" userId="916baa62862d5030" providerId="LiveId" clId="{2E435394-181D-45E3-AF34-4EF0BB696D8D}" dt="2022-08-08T18:50:28.954" v="15641" actId="1036"/>
          <ac:grpSpMkLst>
            <pc:docMk/>
            <pc:sldMk cId="0" sldId="266"/>
            <ac:grpSpMk id="617" creationId="{00000000-0000-0000-0000-000000000000}"/>
          </ac:grpSpMkLst>
        </pc:grpChg>
        <pc:grpChg chg="mod">
          <ac:chgData name="Tristan Ong" userId="916baa62862d5030" providerId="LiveId" clId="{2E435394-181D-45E3-AF34-4EF0BB696D8D}" dt="2022-08-08T18:50:28.954" v="15641" actId="1036"/>
          <ac:grpSpMkLst>
            <pc:docMk/>
            <pc:sldMk cId="0" sldId="266"/>
            <ac:grpSpMk id="620" creationId="{00000000-0000-0000-0000-000000000000}"/>
          </ac:grpSpMkLst>
        </pc:grpChg>
        <pc:grpChg chg="mod">
          <ac:chgData name="Tristan Ong" userId="916baa62862d5030" providerId="LiveId" clId="{2E435394-181D-45E3-AF34-4EF0BB696D8D}" dt="2022-08-08T18:50:28.954" v="15641" actId="1036"/>
          <ac:grpSpMkLst>
            <pc:docMk/>
            <pc:sldMk cId="0" sldId="266"/>
            <ac:grpSpMk id="627" creationId="{00000000-0000-0000-0000-000000000000}"/>
          </ac:grpSpMkLst>
        </pc:grpChg>
        <pc:grpChg chg="del mod">
          <ac:chgData name="Tristan Ong" userId="916baa62862d5030" providerId="LiveId" clId="{2E435394-181D-45E3-AF34-4EF0BB696D8D}" dt="2022-08-08T18:47:08.349" v="15193" actId="478"/>
          <ac:grpSpMkLst>
            <pc:docMk/>
            <pc:sldMk cId="0" sldId="266"/>
            <ac:grpSpMk id="630" creationId="{00000000-0000-0000-0000-000000000000}"/>
          </ac:grpSpMkLst>
        </pc:grpChg>
        <pc:grpChg chg="del mod">
          <ac:chgData name="Tristan Ong" userId="916baa62862d5030" providerId="LiveId" clId="{2E435394-181D-45E3-AF34-4EF0BB696D8D}" dt="2022-08-08T18:47:10.475" v="15194" actId="478"/>
          <ac:grpSpMkLst>
            <pc:docMk/>
            <pc:sldMk cId="0" sldId="266"/>
            <ac:grpSpMk id="633" creationId="{00000000-0000-0000-0000-000000000000}"/>
          </ac:grpSpMkLst>
        </pc:grpChg>
        <pc:grpChg chg="mod">
          <ac:chgData name="Tristan Ong" userId="916baa62862d5030" providerId="LiveId" clId="{2E435394-181D-45E3-AF34-4EF0BB696D8D}" dt="2022-08-08T18:50:28.954" v="15641" actId="1036"/>
          <ac:grpSpMkLst>
            <pc:docMk/>
            <pc:sldMk cId="0" sldId="266"/>
            <ac:grpSpMk id="636" creationId="{00000000-0000-0000-0000-000000000000}"/>
          </ac:grpSpMkLst>
        </pc:grpChg>
        <pc:grpChg chg="mod">
          <ac:chgData name="Tristan Ong" userId="916baa62862d5030" providerId="LiveId" clId="{2E435394-181D-45E3-AF34-4EF0BB696D8D}" dt="2022-08-08T18:50:28.954" v="15641" actId="1036"/>
          <ac:grpSpMkLst>
            <pc:docMk/>
            <pc:sldMk cId="0" sldId="266"/>
            <ac:grpSpMk id="639" creationId="{00000000-0000-0000-0000-000000000000}"/>
          </ac:grpSpMkLst>
        </pc:grpChg>
        <pc:grpChg chg="mod">
          <ac:chgData name="Tristan Ong" userId="916baa62862d5030" providerId="LiveId" clId="{2E435394-181D-45E3-AF34-4EF0BB696D8D}" dt="2022-08-08T18:50:28.954" v="15641" actId="1036"/>
          <ac:grpSpMkLst>
            <pc:docMk/>
            <pc:sldMk cId="0" sldId="266"/>
            <ac:grpSpMk id="642" creationId="{00000000-0000-0000-0000-000000000000}"/>
          </ac:grpSpMkLst>
        </pc:grpChg>
        <pc:grpChg chg="mod">
          <ac:chgData name="Tristan Ong" userId="916baa62862d5030" providerId="LiveId" clId="{2E435394-181D-45E3-AF34-4EF0BB696D8D}" dt="2022-08-08T18:50:28.954" v="15641" actId="1036"/>
          <ac:grpSpMkLst>
            <pc:docMk/>
            <pc:sldMk cId="0" sldId="266"/>
            <ac:grpSpMk id="645" creationId="{00000000-0000-0000-0000-000000000000}"/>
          </ac:grpSpMkLst>
        </pc:grpChg>
        <pc:grpChg chg="mod">
          <ac:chgData name="Tristan Ong" userId="916baa62862d5030" providerId="LiveId" clId="{2E435394-181D-45E3-AF34-4EF0BB696D8D}" dt="2022-08-08T18:50:28.954" v="15641" actId="1036"/>
          <ac:grpSpMkLst>
            <pc:docMk/>
            <pc:sldMk cId="0" sldId="266"/>
            <ac:grpSpMk id="648" creationId="{00000000-0000-0000-0000-000000000000}"/>
          </ac:grpSpMkLst>
        </pc:grpChg>
        <pc:grpChg chg="mod">
          <ac:chgData name="Tristan Ong" userId="916baa62862d5030" providerId="LiveId" clId="{2E435394-181D-45E3-AF34-4EF0BB696D8D}" dt="2022-08-08T18:50:28.954" v="15641" actId="1036"/>
          <ac:grpSpMkLst>
            <pc:docMk/>
            <pc:sldMk cId="0" sldId="266"/>
            <ac:grpSpMk id="651" creationId="{00000000-0000-0000-0000-000000000000}"/>
          </ac:grpSpMkLst>
        </pc:grpChg>
        <pc:grpChg chg="del mod">
          <ac:chgData name="Tristan Ong" userId="916baa62862d5030" providerId="LiveId" clId="{2E435394-181D-45E3-AF34-4EF0BB696D8D}" dt="2022-08-08T18:48:40.180" v="15395" actId="478"/>
          <ac:grpSpMkLst>
            <pc:docMk/>
            <pc:sldMk cId="0" sldId="266"/>
            <ac:grpSpMk id="654" creationId="{00000000-0000-0000-0000-000000000000}"/>
          </ac:grpSpMkLst>
        </pc:grpChg>
        <pc:grpChg chg="mod">
          <ac:chgData name="Tristan Ong" userId="916baa62862d5030" providerId="LiveId" clId="{2E435394-181D-45E3-AF34-4EF0BB696D8D}" dt="2022-08-08T18:50:28.954" v="15641" actId="1036"/>
          <ac:grpSpMkLst>
            <pc:docMk/>
            <pc:sldMk cId="0" sldId="266"/>
            <ac:grpSpMk id="657" creationId="{00000000-0000-0000-0000-000000000000}"/>
          </ac:grpSpMkLst>
        </pc:grpChg>
        <pc:grpChg chg="del mod">
          <ac:chgData name="Tristan Ong" userId="916baa62862d5030" providerId="LiveId" clId="{2E435394-181D-45E3-AF34-4EF0BB696D8D}" dt="2022-08-08T18:47:12.182" v="15195" actId="478"/>
          <ac:grpSpMkLst>
            <pc:docMk/>
            <pc:sldMk cId="0" sldId="266"/>
            <ac:grpSpMk id="660" creationId="{00000000-0000-0000-0000-000000000000}"/>
          </ac:grpSpMkLst>
        </pc:grpChg>
        <pc:grpChg chg="del mod">
          <ac:chgData name="Tristan Ong" userId="916baa62862d5030" providerId="LiveId" clId="{2E435394-181D-45E3-AF34-4EF0BB696D8D}" dt="2022-08-08T18:47:06.406" v="15192" actId="478"/>
          <ac:grpSpMkLst>
            <pc:docMk/>
            <pc:sldMk cId="0" sldId="266"/>
            <ac:grpSpMk id="663" creationId="{00000000-0000-0000-0000-000000000000}"/>
          </ac:grpSpMkLst>
        </pc:grpChg>
        <pc:grpChg chg="del mod">
          <ac:chgData name="Tristan Ong" userId="916baa62862d5030" providerId="LiveId" clId="{2E435394-181D-45E3-AF34-4EF0BB696D8D}" dt="2022-08-08T18:48:11.946" v="15325" actId="478"/>
          <ac:grpSpMkLst>
            <pc:docMk/>
            <pc:sldMk cId="0" sldId="266"/>
            <ac:grpSpMk id="666" creationId="{00000000-0000-0000-0000-000000000000}"/>
          </ac:grpSpMkLst>
        </pc:grpChg>
        <pc:graphicFrameChg chg="mod modGraphic">
          <ac:chgData name="Tristan Ong" userId="916baa62862d5030" providerId="LiveId" clId="{2E435394-181D-45E3-AF34-4EF0BB696D8D}" dt="2022-08-08T18:50:28.954" v="15641" actId="1036"/>
          <ac:graphicFrameMkLst>
            <pc:docMk/>
            <pc:sldMk cId="0" sldId="266"/>
            <ac:graphicFrameMk id="616" creationId="{00000000-0000-0000-0000-000000000000}"/>
          </ac:graphicFrameMkLst>
        </pc:graphicFrameChg>
      </pc:sldChg>
      <pc:sldChg chg="del">
        <pc:chgData name="Tristan Ong" userId="916baa62862d5030" providerId="LiveId" clId="{2E435394-181D-45E3-AF34-4EF0BB696D8D}" dt="2022-08-08T15:52:34.070" v="8055" actId="47"/>
        <pc:sldMkLst>
          <pc:docMk/>
          <pc:sldMk cId="0" sldId="267"/>
        </pc:sldMkLst>
      </pc:sldChg>
      <pc:sldChg chg="del">
        <pc:chgData name="Tristan Ong" userId="916baa62862d5030" providerId="LiveId" clId="{2E435394-181D-45E3-AF34-4EF0BB696D8D}" dt="2022-08-08T15:52:38.870" v="8056" actId="47"/>
        <pc:sldMkLst>
          <pc:docMk/>
          <pc:sldMk cId="0" sldId="268"/>
        </pc:sldMkLst>
      </pc:sldChg>
      <pc:sldChg chg="delSp modSp mod">
        <pc:chgData name="Tristan Ong" userId="916baa62862d5030" providerId="LiveId" clId="{2E435394-181D-45E3-AF34-4EF0BB696D8D}" dt="2022-08-08T19:45:33.172" v="17245" actId="14100"/>
        <pc:sldMkLst>
          <pc:docMk/>
          <pc:sldMk cId="0" sldId="269"/>
        </pc:sldMkLst>
        <pc:spChg chg="mod">
          <ac:chgData name="Tristan Ong" userId="916baa62862d5030" providerId="LiveId" clId="{2E435394-181D-45E3-AF34-4EF0BB696D8D}" dt="2022-08-08T19:44:22.277" v="17184" actId="1076"/>
          <ac:spMkLst>
            <pc:docMk/>
            <pc:sldMk cId="0" sldId="269"/>
            <ac:spMk id="735" creationId="{00000000-0000-0000-0000-000000000000}"/>
          </ac:spMkLst>
        </pc:spChg>
        <pc:spChg chg="mod">
          <ac:chgData name="Tristan Ong" userId="916baa62862d5030" providerId="LiveId" clId="{2E435394-181D-45E3-AF34-4EF0BB696D8D}" dt="2022-08-08T19:45:33.172" v="17245" actId="14100"/>
          <ac:spMkLst>
            <pc:docMk/>
            <pc:sldMk cId="0" sldId="269"/>
            <ac:spMk id="736" creationId="{00000000-0000-0000-0000-000000000000}"/>
          </ac:spMkLst>
        </pc:spChg>
        <pc:spChg chg="mod">
          <ac:chgData name="Tristan Ong" userId="916baa62862d5030" providerId="LiveId" clId="{2E435394-181D-45E3-AF34-4EF0BB696D8D}" dt="2022-08-08T19:44:52.035" v="17196" actId="1076"/>
          <ac:spMkLst>
            <pc:docMk/>
            <pc:sldMk cId="0" sldId="269"/>
            <ac:spMk id="737" creationId="{00000000-0000-0000-0000-000000000000}"/>
          </ac:spMkLst>
        </pc:spChg>
        <pc:spChg chg="del mod">
          <ac:chgData name="Tristan Ong" userId="916baa62862d5030" providerId="LiveId" clId="{2E435394-181D-45E3-AF34-4EF0BB696D8D}" dt="2022-08-08T19:33:07.568" v="16365" actId="478"/>
          <ac:spMkLst>
            <pc:docMk/>
            <pc:sldMk cId="0" sldId="269"/>
            <ac:spMk id="738" creationId="{00000000-0000-0000-0000-000000000000}"/>
          </ac:spMkLst>
        </pc:spChg>
        <pc:spChg chg="mod">
          <ac:chgData name="Tristan Ong" userId="916baa62862d5030" providerId="LiveId" clId="{2E435394-181D-45E3-AF34-4EF0BB696D8D}" dt="2022-08-08T19:44:58.072" v="17210" actId="1035"/>
          <ac:spMkLst>
            <pc:docMk/>
            <pc:sldMk cId="0" sldId="269"/>
            <ac:spMk id="739" creationId="{00000000-0000-0000-0000-000000000000}"/>
          </ac:spMkLst>
        </pc:spChg>
        <pc:spChg chg="mod">
          <ac:chgData name="Tristan Ong" userId="916baa62862d5030" providerId="LiveId" clId="{2E435394-181D-45E3-AF34-4EF0BB696D8D}" dt="2022-08-08T19:44:58.072" v="17210" actId="1035"/>
          <ac:spMkLst>
            <pc:docMk/>
            <pc:sldMk cId="0" sldId="269"/>
            <ac:spMk id="740" creationId="{00000000-0000-0000-0000-000000000000}"/>
          </ac:spMkLst>
        </pc:spChg>
        <pc:spChg chg="mod">
          <ac:chgData name="Tristan Ong" userId="916baa62862d5030" providerId="LiveId" clId="{2E435394-181D-45E3-AF34-4EF0BB696D8D}" dt="2022-08-08T19:44:58.072" v="17210" actId="1035"/>
          <ac:spMkLst>
            <pc:docMk/>
            <pc:sldMk cId="0" sldId="269"/>
            <ac:spMk id="741" creationId="{00000000-0000-0000-0000-000000000000}"/>
          </ac:spMkLst>
        </pc:spChg>
        <pc:spChg chg="mod">
          <ac:chgData name="Tristan Ong" userId="916baa62862d5030" providerId="LiveId" clId="{2E435394-181D-45E3-AF34-4EF0BB696D8D}" dt="2022-08-08T19:45:06.647" v="17230" actId="1035"/>
          <ac:spMkLst>
            <pc:docMk/>
            <pc:sldMk cId="0" sldId="269"/>
            <ac:spMk id="742" creationId="{00000000-0000-0000-0000-000000000000}"/>
          </ac:spMkLst>
        </pc:spChg>
        <pc:spChg chg="mod">
          <ac:chgData name="Tristan Ong" userId="916baa62862d5030" providerId="LiveId" clId="{2E435394-181D-45E3-AF34-4EF0BB696D8D}" dt="2022-08-08T19:45:06.647" v="17230" actId="1035"/>
          <ac:spMkLst>
            <pc:docMk/>
            <pc:sldMk cId="0" sldId="269"/>
            <ac:spMk id="743" creationId="{00000000-0000-0000-0000-000000000000}"/>
          </ac:spMkLst>
        </pc:spChg>
        <pc:spChg chg="mod">
          <ac:chgData name="Tristan Ong" userId="916baa62862d5030" providerId="LiveId" clId="{2E435394-181D-45E3-AF34-4EF0BB696D8D}" dt="2022-08-08T19:45:06.647" v="17230" actId="1035"/>
          <ac:spMkLst>
            <pc:docMk/>
            <pc:sldMk cId="0" sldId="269"/>
            <ac:spMk id="744" creationId="{00000000-0000-0000-0000-000000000000}"/>
          </ac:spMkLst>
        </pc:spChg>
        <pc:spChg chg="mod">
          <ac:chgData name="Tristan Ong" userId="916baa62862d5030" providerId="LiveId" clId="{2E435394-181D-45E3-AF34-4EF0BB696D8D}" dt="2022-08-08T19:45:28.863" v="17244" actId="1036"/>
          <ac:spMkLst>
            <pc:docMk/>
            <pc:sldMk cId="0" sldId="269"/>
            <ac:spMk id="745" creationId="{00000000-0000-0000-0000-000000000000}"/>
          </ac:spMkLst>
        </pc:spChg>
        <pc:spChg chg="mod">
          <ac:chgData name="Tristan Ong" userId="916baa62862d5030" providerId="LiveId" clId="{2E435394-181D-45E3-AF34-4EF0BB696D8D}" dt="2022-08-08T19:45:28.863" v="17244" actId="1036"/>
          <ac:spMkLst>
            <pc:docMk/>
            <pc:sldMk cId="0" sldId="269"/>
            <ac:spMk id="746" creationId="{00000000-0000-0000-0000-000000000000}"/>
          </ac:spMkLst>
        </pc:spChg>
        <pc:spChg chg="mod">
          <ac:chgData name="Tristan Ong" userId="916baa62862d5030" providerId="LiveId" clId="{2E435394-181D-45E3-AF34-4EF0BB696D8D}" dt="2022-08-08T19:45:28.863" v="17244" actId="1036"/>
          <ac:spMkLst>
            <pc:docMk/>
            <pc:sldMk cId="0" sldId="269"/>
            <ac:spMk id="747" creationId="{00000000-0000-0000-0000-000000000000}"/>
          </ac:spMkLst>
        </pc:spChg>
        <pc:picChg chg="del">
          <ac:chgData name="Tristan Ong" userId="916baa62862d5030" providerId="LiveId" clId="{2E435394-181D-45E3-AF34-4EF0BB696D8D}" dt="2022-08-08T19:33:00.277" v="16363" actId="478"/>
          <ac:picMkLst>
            <pc:docMk/>
            <pc:sldMk cId="0" sldId="269"/>
            <ac:picMk id="748" creationId="{00000000-0000-0000-0000-000000000000}"/>
          </ac:picMkLst>
        </pc:picChg>
      </pc:sldChg>
      <pc:sldChg chg="del">
        <pc:chgData name="Tristan Ong" userId="916baa62862d5030" providerId="LiveId" clId="{2E435394-181D-45E3-AF34-4EF0BB696D8D}" dt="2022-08-08T15:52:46.694" v="8057" actId="47"/>
        <pc:sldMkLst>
          <pc:docMk/>
          <pc:sldMk cId="0" sldId="270"/>
        </pc:sldMkLst>
      </pc:sldChg>
      <pc:sldChg chg="del">
        <pc:chgData name="Tristan Ong" userId="916baa62862d5030" providerId="LiveId" clId="{2E435394-181D-45E3-AF34-4EF0BB696D8D}" dt="2022-08-08T15:52:49.820" v="8058" actId="47"/>
        <pc:sldMkLst>
          <pc:docMk/>
          <pc:sldMk cId="0" sldId="271"/>
        </pc:sldMkLst>
      </pc:sldChg>
      <pc:sldChg chg="del">
        <pc:chgData name="Tristan Ong" userId="916baa62862d5030" providerId="LiveId" clId="{2E435394-181D-45E3-AF34-4EF0BB696D8D}" dt="2022-08-08T15:52:57.742" v="8059" actId="47"/>
        <pc:sldMkLst>
          <pc:docMk/>
          <pc:sldMk cId="0" sldId="272"/>
        </pc:sldMkLst>
      </pc:sldChg>
      <pc:sldChg chg="addSp delSp modSp mod">
        <pc:chgData name="Tristan Ong" userId="916baa62862d5030" providerId="LiveId" clId="{2E435394-181D-45E3-AF34-4EF0BB696D8D}" dt="2022-08-08T19:52:30.522" v="17909" actId="20577"/>
        <pc:sldMkLst>
          <pc:docMk/>
          <pc:sldMk cId="0" sldId="273"/>
        </pc:sldMkLst>
        <pc:spChg chg="add del mod">
          <ac:chgData name="Tristan Ong" userId="916baa62862d5030" providerId="LiveId" clId="{2E435394-181D-45E3-AF34-4EF0BB696D8D}" dt="2022-08-08T19:46:48.207" v="17285" actId="478"/>
          <ac:spMkLst>
            <pc:docMk/>
            <pc:sldMk cId="0" sldId="273"/>
            <ac:spMk id="3" creationId="{EAE37CF4-BDF7-C4A1-B3B3-6713288D0440}"/>
          </ac:spMkLst>
        </pc:spChg>
        <pc:spChg chg="add del mod">
          <ac:chgData name="Tristan Ong" userId="916baa62862d5030" providerId="LiveId" clId="{2E435394-181D-45E3-AF34-4EF0BB696D8D}" dt="2022-08-08T19:46:48.207" v="17285" actId="478"/>
          <ac:spMkLst>
            <pc:docMk/>
            <pc:sldMk cId="0" sldId="273"/>
            <ac:spMk id="5" creationId="{9C8A4974-2E9F-9D4B-4CD4-1062483690B6}"/>
          </ac:spMkLst>
        </pc:spChg>
        <pc:spChg chg="add del mod">
          <ac:chgData name="Tristan Ong" userId="916baa62862d5030" providerId="LiveId" clId="{2E435394-181D-45E3-AF34-4EF0BB696D8D}" dt="2022-08-08T19:46:48.207" v="17285" actId="478"/>
          <ac:spMkLst>
            <pc:docMk/>
            <pc:sldMk cId="0" sldId="273"/>
            <ac:spMk id="7" creationId="{FAB7D953-5B7E-83AC-7438-5A39E877DFAD}"/>
          </ac:spMkLst>
        </pc:spChg>
        <pc:spChg chg="add del mod">
          <ac:chgData name="Tristan Ong" userId="916baa62862d5030" providerId="LiveId" clId="{2E435394-181D-45E3-AF34-4EF0BB696D8D}" dt="2022-08-08T19:46:48.207" v="17285" actId="478"/>
          <ac:spMkLst>
            <pc:docMk/>
            <pc:sldMk cId="0" sldId="273"/>
            <ac:spMk id="9" creationId="{DF47A874-D22F-5F96-21A4-9AF73F1B231F}"/>
          </ac:spMkLst>
        </pc:spChg>
        <pc:spChg chg="add del mod">
          <ac:chgData name="Tristan Ong" userId="916baa62862d5030" providerId="LiveId" clId="{2E435394-181D-45E3-AF34-4EF0BB696D8D}" dt="2022-08-08T19:46:48.207" v="17285" actId="478"/>
          <ac:spMkLst>
            <pc:docMk/>
            <pc:sldMk cId="0" sldId="273"/>
            <ac:spMk id="11" creationId="{E2AEC3FA-A4CA-4078-0309-8028D76614BE}"/>
          </ac:spMkLst>
        </pc:spChg>
        <pc:spChg chg="add del mod">
          <ac:chgData name="Tristan Ong" userId="916baa62862d5030" providerId="LiveId" clId="{2E435394-181D-45E3-AF34-4EF0BB696D8D}" dt="2022-08-08T19:46:48.207" v="17285" actId="478"/>
          <ac:spMkLst>
            <pc:docMk/>
            <pc:sldMk cId="0" sldId="273"/>
            <ac:spMk id="13" creationId="{DE82B29A-603F-EC02-9B79-2F4B56FE82C1}"/>
          </ac:spMkLst>
        </pc:spChg>
        <pc:spChg chg="add del mod">
          <ac:chgData name="Tristan Ong" userId="916baa62862d5030" providerId="LiveId" clId="{2E435394-181D-45E3-AF34-4EF0BB696D8D}" dt="2022-08-08T19:46:48.207" v="17285" actId="478"/>
          <ac:spMkLst>
            <pc:docMk/>
            <pc:sldMk cId="0" sldId="273"/>
            <ac:spMk id="15" creationId="{A4636233-EF81-375D-0C59-3D38E6F5769D}"/>
          </ac:spMkLst>
        </pc:spChg>
        <pc:spChg chg="add del mod">
          <ac:chgData name="Tristan Ong" userId="916baa62862d5030" providerId="LiveId" clId="{2E435394-181D-45E3-AF34-4EF0BB696D8D}" dt="2022-08-08T19:46:48.207" v="17285" actId="478"/>
          <ac:spMkLst>
            <pc:docMk/>
            <pc:sldMk cId="0" sldId="273"/>
            <ac:spMk id="17" creationId="{E17EBADF-15CC-82BF-0639-C90537714D96}"/>
          </ac:spMkLst>
        </pc:spChg>
        <pc:spChg chg="add del mod">
          <ac:chgData name="Tristan Ong" userId="916baa62862d5030" providerId="LiveId" clId="{2E435394-181D-45E3-AF34-4EF0BB696D8D}" dt="2022-08-08T19:46:48.207" v="17285" actId="478"/>
          <ac:spMkLst>
            <pc:docMk/>
            <pc:sldMk cId="0" sldId="273"/>
            <ac:spMk id="19" creationId="{706B6973-070B-FFD6-3ADF-D76BF433E004}"/>
          </ac:spMkLst>
        </pc:spChg>
        <pc:spChg chg="add del mod">
          <ac:chgData name="Tristan Ong" userId="916baa62862d5030" providerId="LiveId" clId="{2E435394-181D-45E3-AF34-4EF0BB696D8D}" dt="2022-08-08T19:46:48.207" v="17285" actId="478"/>
          <ac:spMkLst>
            <pc:docMk/>
            <pc:sldMk cId="0" sldId="273"/>
            <ac:spMk id="21" creationId="{84A06D8D-2D9A-D02F-ECDE-EAEC319A7734}"/>
          </ac:spMkLst>
        </pc:spChg>
        <pc:spChg chg="add del mod">
          <ac:chgData name="Tristan Ong" userId="916baa62862d5030" providerId="LiveId" clId="{2E435394-181D-45E3-AF34-4EF0BB696D8D}" dt="2022-08-08T19:46:48.207" v="17285" actId="478"/>
          <ac:spMkLst>
            <pc:docMk/>
            <pc:sldMk cId="0" sldId="273"/>
            <ac:spMk id="23" creationId="{C5743208-D7A5-D39F-D733-0321A5A49DB8}"/>
          </ac:spMkLst>
        </pc:spChg>
        <pc:spChg chg="add del mod">
          <ac:chgData name="Tristan Ong" userId="916baa62862d5030" providerId="LiveId" clId="{2E435394-181D-45E3-AF34-4EF0BB696D8D}" dt="2022-08-08T19:46:48.207" v="17285" actId="478"/>
          <ac:spMkLst>
            <pc:docMk/>
            <pc:sldMk cId="0" sldId="273"/>
            <ac:spMk id="25" creationId="{DBDBE1ED-C186-B431-9479-74190CBD6819}"/>
          </ac:spMkLst>
        </pc:spChg>
        <pc:spChg chg="mod">
          <ac:chgData name="Tristan Ong" userId="916baa62862d5030" providerId="LiveId" clId="{2E435394-181D-45E3-AF34-4EF0BB696D8D}" dt="2022-08-08T19:47:38.426" v="17357" actId="1038"/>
          <ac:spMkLst>
            <pc:docMk/>
            <pc:sldMk cId="0" sldId="273"/>
            <ac:spMk id="805" creationId="{00000000-0000-0000-0000-000000000000}"/>
          </ac:spMkLst>
        </pc:spChg>
        <pc:spChg chg="mod">
          <ac:chgData name="Tristan Ong" userId="916baa62862d5030" providerId="LiveId" clId="{2E435394-181D-45E3-AF34-4EF0BB696D8D}" dt="2022-08-08T19:52:30.522" v="17909" actId="20577"/>
          <ac:spMkLst>
            <pc:docMk/>
            <pc:sldMk cId="0" sldId="273"/>
            <ac:spMk id="806" creationId="{00000000-0000-0000-0000-000000000000}"/>
          </ac:spMkLst>
        </pc:spChg>
        <pc:spChg chg="mod">
          <ac:chgData name="Tristan Ong" userId="916baa62862d5030" providerId="LiveId" clId="{2E435394-181D-45E3-AF34-4EF0BB696D8D}" dt="2022-08-08T19:47:38.426" v="17357" actId="1038"/>
          <ac:spMkLst>
            <pc:docMk/>
            <pc:sldMk cId="0" sldId="273"/>
            <ac:spMk id="807" creationId="{00000000-0000-0000-0000-000000000000}"/>
          </ac:spMkLst>
        </pc:spChg>
        <pc:spChg chg="del">
          <ac:chgData name="Tristan Ong" userId="916baa62862d5030" providerId="LiveId" clId="{2E435394-181D-45E3-AF34-4EF0BB696D8D}" dt="2022-08-08T19:46:44.892" v="17284" actId="478"/>
          <ac:spMkLst>
            <pc:docMk/>
            <pc:sldMk cId="0" sldId="273"/>
            <ac:spMk id="808" creationId="{00000000-0000-0000-0000-000000000000}"/>
          </ac:spMkLst>
        </pc:spChg>
        <pc:spChg chg="del">
          <ac:chgData name="Tristan Ong" userId="916baa62862d5030" providerId="LiveId" clId="{2E435394-181D-45E3-AF34-4EF0BB696D8D}" dt="2022-08-08T19:46:44.892" v="17284" actId="478"/>
          <ac:spMkLst>
            <pc:docMk/>
            <pc:sldMk cId="0" sldId="273"/>
            <ac:spMk id="809" creationId="{00000000-0000-0000-0000-000000000000}"/>
          </ac:spMkLst>
        </pc:spChg>
        <pc:spChg chg="del">
          <ac:chgData name="Tristan Ong" userId="916baa62862d5030" providerId="LiveId" clId="{2E435394-181D-45E3-AF34-4EF0BB696D8D}" dt="2022-08-08T19:46:44.892" v="17284" actId="478"/>
          <ac:spMkLst>
            <pc:docMk/>
            <pc:sldMk cId="0" sldId="273"/>
            <ac:spMk id="810" creationId="{00000000-0000-0000-0000-000000000000}"/>
          </ac:spMkLst>
        </pc:spChg>
        <pc:spChg chg="del">
          <ac:chgData name="Tristan Ong" userId="916baa62862d5030" providerId="LiveId" clId="{2E435394-181D-45E3-AF34-4EF0BB696D8D}" dt="2022-08-08T19:46:44.892" v="17284" actId="478"/>
          <ac:spMkLst>
            <pc:docMk/>
            <pc:sldMk cId="0" sldId="273"/>
            <ac:spMk id="811" creationId="{00000000-0000-0000-0000-000000000000}"/>
          </ac:spMkLst>
        </pc:spChg>
        <pc:spChg chg="del">
          <ac:chgData name="Tristan Ong" userId="916baa62862d5030" providerId="LiveId" clId="{2E435394-181D-45E3-AF34-4EF0BB696D8D}" dt="2022-08-08T19:46:44.892" v="17284" actId="478"/>
          <ac:spMkLst>
            <pc:docMk/>
            <pc:sldMk cId="0" sldId="273"/>
            <ac:spMk id="812" creationId="{00000000-0000-0000-0000-000000000000}"/>
          </ac:spMkLst>
        </pc:spChg>
        <pc:spChg chg="del">
          <ac:chgData name="Tristan Ong" userId="916baa62862d5030" providerId="LiveId" clId="{2E435394-181D-45E3-AF34-4EF0BB696D8D}" dt="2022-08-08T19:46:44.892" v="17284" actId="478"/>
          <ac:spMkLst>
            <pc:docMk/>
            <pc:sldMk cId="0" sldId="273"/>
            <ac:spMk id="813" creationId="{00000000-0000-0000-0000-000000000000}"/>
          </ac:spMkLst>
        </pc:spChg>
        <pc:spChg chg="del">
          <ac:chgData name="Tristan Ong" userId="916baa62862d5030" providerId="LiveId" clId="{2E435394-181D-45E3-AF34-4EF0BB696D8D}" dt="2022-08-08T19:46:44.892" v="17284" actId="478"/>
          <ac:spMkLst>
            <pc:docMk/>
            <pc:sldMk cId="0" sldId="273"/>
            <ac:spMk id="814" creationId="{00000000-0000-0000-0000-000000000000}"/>
          </ac:spMkLst>
        </pc:spChg>
        <pc:spChg chg="del">
          <ac:chgData name="Tristan Ong" userId="916baa62862d5030" providerId="LiveId" clId="{2E435394-181D-45E3-AF34-4EF0BB696D8D}" dt="2022-08-08T19:46:44.892" v="17284" actId="478"/>
          <ac:spMkLst>
            <pc:docMk/>
            <pc:sldMk cId="0" sldId="273"/>
            <ac:spMk id="815" creationId="{00000000-0000-0000-0000-000000000000}"/>
          </ac:spMkLst>
        </pc:spChg>
        <pc:spChg chg="del">
          <ac:chgData name="Tristan Ong" userId="916baa62862d5030" providerId="LiveId" clId="{2E435394-181D-45E3-AF34-4EF0BB696D8D}" dt="2022-08-08T19:46:44.892" v="17284" actId="478"/>
          <ac:spMkLst>
            <pc:docMk/>
            <pc:sldMk cId="0" sldId="273"/>
            <ac:spMk id="816" creationId="{00000000-0000-0000-0000-000000000000}"/>
          </ac:spMkLst>
        </pc:spChg>
        <pc:spChg chg="del">
          <ac:chgData name="Tristan Ong" userId="916baa62862d5030" providerId="LiveId" clId="{2E435394-181D-45E3-AF34-4EF0BB696D8D}" dt="2022-08-08T19:46:44.892" v="17284" actId="478"/>
          <ac:spMkLst>
            <pc:docMk/>
            <pc:sldMk cId="0" sldId="273"/>
            <ac:spMk id="817" creationId="{00000000-0000-0000-0000-000000000000}"/>
          </ac:spMkLst>
        </pc:spChg>
        <pc:spChg chg="del">
          <ac:chgData name="Tristan Ong" userId="916baa62862d5030" providerId="LiveId" clId="{2E435394-181D-45E3-AF34-4EF0BB696D8D}" dt="2022-08-08T19:46:44.892" v="17284" actId="478"/>
          <ac:spMkLst>
            <pc:docMk/>
            <pc:sldMk cId="0" sldId="273"/>
            <ac:spMk id="818" creationId="{00000000-0000-0000-0000-000000000000}"/>
          </ac:spMkLst>
        </pc:spChg>
        <pc:spChg chg="del">
          <ac:chgData name="Tristan Ong" userId="916baa62862d5030" providerId="LiveId" clId="{2E435394-181D-45E3-AF34-4EF0BB696D8D}" dt="2022-08-08T19:46:44.892" v="17284" actId="478"/>
          <ac:spMkLst>
            <pc:docMk/>
            <pc:sldMk cId="0" sldId="273"/>
            <ac:spMk id="819" creationId="{00000000-0000-0000-0000-000000000000}"/>
          </ac:spMkLst>
        </pc:spChg>
        <pc:grpChg chg="del">
          <ac:chgData name="Tristan Ong" userId="916baa62862d5030" providerId="LiveId" clId="{2E435394-181D-45E3-AF34-4EF0BB696D8D}" dt="2022-08-08T19:46:44.892" v="17284" actId="478"/>
          <ac:grpSpMkLst>
            <pc:docMk/>
            <pc:sldMk cId="0" sldId="273"/>
            <ac:grpSpMk id="820" creationId="{00000000-0000-0000-0000-000000000000}"/>
          </ac:grpSpMkLst>
        </pc:grpChg>
        <pc:grpChg chg="del">
          <ac:chgData name="Tristan Ong" userId="916baa62862d5030" providerId="LiveId" clId="{2E435394-181D-45E3-AF34-4EF0BB696D8D}" dt="2022-08-08T19:46:44.892" v="17284" actId="478"/>
          <ac:grpSpMkLst>
            <pc:docMk/>
            <pc:sldMk cId="0" sldId="273"/>
            <ac:grpSpMk id="823" creationId="{00000000-0000-0000-0000-000000000000}"/>
          </ac:grpSpMkLst>
        </pc:grpChg>
        <pc:grpChg chg="del">
          <ac:chgData name="Tristan Ong" userId="916baa62862d5030" providerId="LiveId" clId="{2E435394-181D-45E3-AF34-4EF0BB696D8D}" dt="2022-08-08T19:46:44.892" v="17284" actId="478"/>
          <ac:grpSpMkLst>
            <pc:docMk/>
            <pc:sldMk cId="0" sldId="273"/>
            <ac:grpSpMk id="827" creationId="{00000000-0000-0000-0000-000000000000}"/>
          </ac:grpSpMkLst>
        </pc:grpChg>
        <pc:grpChg chg="del">
          <ac:chgData name="Tristan Ong" userId="916baa62862d5030" providerId="LiveId" clId="{2E435394-181D-45E3-AF34-4EF0BB696D8D}" dt="2022-08-08T19:46:44.892" v="17284" actId="478"/>
          <ac:grpSpMkLst>
            <pc:docMk/>
            <pc:sldMk cId="0" sldId="273"/>
            <ac:grpSpMk id="842" creationId="{00000000-0000-0000-0000-000000000000}"/>
          </ac:grpSpMkLst>
        </pc:grpChg>
        <pc:grpChg chg="del">
          <ac:chgData name="Tristan Ong" userId="916baa62862d5030" providerId="LiveId" clId="{2E435394-181D-45E3-AF34-4EF0BB696D8D}" dt="2022-08-08T19:46:44.892" v="17284" actId="478"/>
          <ac:grpSpMkLst>
            <pc:docMk/>
            <pc:sldMk cId="0" sldId="273"/>
            <ac:grpSpMk id="845" creationId="{00000000-0000-0000-0000-000000000000}"/>
          </ac:grpSpMkLst>
        </pc:grpChg>
        <pc:grpChg chg="del">
          <ac:chgData name="Tristan Ong" userId="916baa62862d5030" providerId="LiveId" clId="{2E435394-181D-45E3-AF34-4EF0BB696D8D}" dt="2022-08-08T19:46:44.892" v="17284" actId="478"/>
          <ac:grpSpMkLst>
            <pc:docMk/>
            <pc:sldMk cId="0" sldId="273"/>
            <ac:grpSpMk id="850" creationId="{00000000-0000-0000-0000-000000000000}"/>
          </ac:grpSpMkLst>
        </pc:grpChg>
        <pc:picChg chg="add mod">
          <ac:chgData name="Tristan Ong" userId="916baa62862d5030" providerId="LiveId" clId="{2E435394-181D-45E3-AF34-4EF0BB696D8D}" dt="2022-08-08T19:49:08.675" v="17369" actId="1076"/>
          <ac:picMkLst>
            <pc:docMk/>
            <pc:sldMk cId="0" sldId="273"/>
            <ac:picMk id="27" creationId="{793F920E-9A29-03C0-2EDF-9A330F3DA7CE}"/>
          </ac:picMkLst>
        </pc:picChg>
        <pc:picChg chg="add mod">
          <ac:chgData name="Tristan Ong" userId="916baa62862d5030" providerId="LiveId" clId="{2E435394-181D-45E3-AF34-4EF0BB696D8D}" dt="2022-08-08T19:49:32.065" v="17372" actId="1076"/>
          <ac:picMkLst>
            <pc:docMk/>
            <pc:sldMk cId="0" sldId="273"/>
            <ac:picMk id="29" creationId="{444476FD-0621-0133-739B-5943406AB57D}"/>
          </ac:picMkLst>
        </pc:picChg>
      </pc:sldChg>
      <pc:sldChg chg="del">
        <pc:chgData name="Tristan Ong" userId="916baa62862d5030" providerId="LiveId" clId="{2E435394-181D-45E3-AF34-4EF0BB696D8D}" dt="2022-08-08T15:53:01.813" v="8060" actId="47"/>
        <pc:sldMkLst>
          <pc:docMk/>
          <pc:sldMk cId="0" sldId="274"/>
        </pc:sldMkLst>
      </pc:sldChg>
      <pc:sldChg chg="addSp delSp modSp mod">
        <pc:chgData name="Tristan Ong" userId="916baa62862d5030" providerId="LiveId" clId="{2E435394-181D-45E3-AF34-4EF0BB696D8D}" dt="2022-08-09T02:56:37.945" v="19939" actId="1076"/>
        <pc:sldMkLst>
          <pc:docMk/>
          <pc:sldMk cId="0" sldId="275"/>
        </pc:sldMkLst>
        <pc:spChg chg="add del mod">
          <ac:chgData name="Tristan Ong" userId="916baa62862d5030" providerId="LiveId" clId="{2E435394-181D-45E3-AF34-4EF0BB696D8D}" dt="2022-08-08T20:48:40.844" v="19319" actId="478"/>
          <ac:spMkLst>
            <pc:docMk/>
            <pc:sldMk cId="0" sldId="275"/>
            <ac:spMk id="3" creationId="{2D56EC20-EFB2-8CF5-85B5-13BE1F0EDA51}"/>
          </ac:spMkLst>
        </pc:spChg>
        <pc:spChg chg="add del mod">
          <ac:chgData name="Tristan Ong" userId="916baa62862d5030" providerId="LiveId" clId="{2E435394-181D-45E3-AF34-4EF0BB696D8D}" dt="2022-08-08T20:48:40.844" v="19319" actId="478"/>
          <ac:spMkLst>
            <pc:docMk/>
            <pc:sldMk cId="0" sldId="275"/>
            <ac:spMk id="5" creationId="{43CB4BC6-8412-3A44-9702-5AC7FE8E442B}"/>
          </ac:spMkLst>
        </pc:spChg>
        <pc:spChg chg="add del mod">
          <ac:chgData name="Tristan Ong" userId="916baa62862d5030" providerId="LiveId" clId="{2E435394-181D-45E3-AF34-4EF0BB696D8D}" dt="2022-08-08T20:48:40.844" v="19319" actId="478"/>
          <ac:spMkLst>
            <pc:docMk/>
            <pc:sldMk cId="0" sldId="275"/>
            <ac:spMk id="7" creationId="{DDC7648E-C579-E534-F19D-F7554255B818}"/>
          </ac:spMkLst>
        </pc:spChg>
        <pc:spChg chg="add del mod">
          <ac:chgData name="Tristan Ong" userId="916baa62862d5030" providerId="LiveId" clId="{2E435394-181D-45E3-AF34-4EF0BB696D8D}" dt="2022-08-08T20:48:40.844" v="19319" actId="478"/>
          <ac:spMkLst>
            <pc:docMk/>
            <pc:sldMk cId="0" sldId="275"/>
            <ac:spMk id="9" creationId="{2347152D-1CE6-02DE-9FDB-EC69B4F37021}"/>
          </ac:spMkLst>
        </pc:spChg>
        <pc:spChg chg="add del mod">
          <ac:chgData name="Tristan Ong" userId="916baa62862d5030" providerId="LiveId" clId="{2E435394-181D-45E3-AF34-4EF0BB696D8D}" dt="2022-08-08T20:48:40.844" v="19319" actId="478"/>
          <ac:spMkLst>
            <pc:docMk/>
            <pc:sldMk cId="0" sldId="275"/>
            <ac:spMk id="11" creationId="{8F977AA2-4BB9-8A74-0AD8-3C65BA9854C2}"/>
          </ac:spMkLst>
        </pc:spChg>
        <pc:spChg chg="add del mod">
          <ac:chgData name="Tristan Ong" userId="916baa62862d5030" providerId="LiveId" clId="{2E435394-181D-45E3-AF34-4EF0BB696D8D}" dt="2022-08-08T20:48:40.844" v="19319" actId="478"/>
          <ac:spMkLst>
            <pc:docMk/>
            <pc:sldMk cId="0" sldId="275"/>
            <ac:spMk id="13" creationId="{334AF9B0-AF24-4D70-178D-0C0E4281D1EB}"/>
          </ac:spMkLst>
        </pc:spChg>
        <pc:spChg chg="add del mod">
          <ac:chgData name="Tristan Ong" userId="916baa62862d5030" providerId="LiveId" clId="{2E435394-181D-45E3-AF34-4EF0BB696D8D}" dt="2022-08-08T20:48:40.844" v="19319" actId="478"/>
          <ac:spMkLst>
            <pc:docMk/>
            <pc:sldMk cId="0" sldId="275"/>
            <ac:spMk id="15" creationId="{788052DE-FE04-BB98-29D3-B3BB75A1D385}"/>
          </ac:spMkLst>
        </pc:spChg>
        <pc:spChg chg="add del mod">
          <ac:chgData name="Tristan Ong" userId="916baa62862d5030" providerId="LiveId" clId="{2E435394-181D-45E3-AF34-4EF0BB696D8D}" dt="2022-08-08T20:48:40.844" v="19319" actId="478"/>
          <ac:spMkLst>
            <pc:docMk/>
            <pc:sldMk cId="0" sldId="275"/>
            <ac:spMk id="17" creationId="{DFA7648D-A40C-564D-C55B-E7736309F354}"/>
          </ac:spMkLst>
        </pc:spChg>
        <pc:spChg chg="add mod">
          <ac:chgData name="Tristan Ong" userId="916baa62862d5030" providerId="LiveId" clId="{2E435394-181D-45E3-AF34-4EF0BB696D8D}" dt="2022-08-09T02:54:56.325" v="19928" actId="20577"/>
          <ac:spMkLst>
            <pc:docMk/>
            <pc:sldMk cId="0" sldId="275"/>
            <ac:spMk id="18" creationId="{501B89CC-C646-3E71-0423-991734E03FDC}"/>
          </ac:spMkLst>
        </pc:spChg>
        <pc:spChg chg="del">
          <ac:chgData name="Tristan Ong" userId="916baa62862d5030" providerId="LiveId" clId="{2E435394-181D-45E3-AF34-4EF0BB696D8D}" dt="2022-08-08T20:48:35.488" v="19318" actId="478"/>
          <ac:spMkLst>
            <pc:docMk/>
            <pc:sldMk cId="0" sldId="275"/>
            <ac:spMk id="904" creationId="{00000000-0000-0000-0000-000000000000}"/>
          </ac:spMkLst>
        </pc:spChg>
        <pc:spChg chg="del">
          <ac:chgData name="Tristan Ong" userId="916baa62862d5030" providerId="LiveId" clId="{2E435394-181D-45E3-AF34-4EF0BB696D8D}" dt="2022-08-08T20:48:35.488" v="19318" actId="478"/>
          <ac:spMkLst>
            <pc:docMk/>
            <pc:sldMk cId="0" sldId="275"/>
            <ac:spMk id="905" creationId="{00000000-0000-0000-0000-000000000000}"/>
          </ac:spMkLst>
        </pc:spChg>
        <pc:spChg chg="del">
          <ac:chgData name="Tristan Ong" userId="916baa62862d5030" providerId="LiveId" clId="{2E435394-181D-45E3-AF34-4EF0BB696D8D}" dt="2022-08-08T20:48:35.488" v="19318" actId="478"/>
          <ac:spMkLst>
            <pc:docMk/>
            <pc:sldMk cId="0" sldId="275"/>
            <ac:spMk id="906" creationId="{00000000-0000-0000-0000-000000000000}"/>
          </ac:spMkLst>
        </pc:spChg>
        <pc:spChg chg="del">
          <ac:chgData name="Tristan Ong" userId="916baa62862d5030" providerId="LiveId" clId="{2E435394-181D-45E3-AF34-4EF0BB696D8D}" dt="2022-08-08T20:48:35.488" v="19318" actId="478"/>
          <ac:spMkLst>
            <pc:docMk/>
            <pc:sldMk cId="0" sldId="275"/>
            <ac:spMk id="907" creationId="{00000000-0000-0000-0000-000000000000}"/>
          </ac:spMkLst>
        </pc:spChg>
        <pc:spChg chg="mod">
          <ac:chgData name="Tristan Ong" userId="916baa62862d5030" providerId="LiveId" clId="{2E435394-181D-45E3-AF34-4EF0BB696D8D}" dt="2022-08-08T20:49:11.715" v="19353" actId="20577"/>
          <ac:spMkLst>
            <pc:docMk/>
            <pc:sldMk cId="0" sldId="275"/>
            <ac:spMk id="908" creationId="{00000000-0000-0000-0000-000000000000}"/>
          </ac:spMkLst>
        </pc:spChg>
        <pc:spChg chg="del">
          <ac:chgData name="Tristan Ong" userId="916baa62862d5030" providerId="LiveId" clId="{2E435394-181D-45E3-AF34-4EF0BB696D8D}" dt="2022-08-08T20:48:35.488" v="19318" actId="478"/>
          <ac:spMkLst>
            <pc:docMk/>
            <pc:sldMk cId="0" sldId="275"/>
            <ac:spMk id="909" creationId="{00000000-0000-0000-0000-000000000000}"/>
          </ac:spMkLst>
        </pc:spChg>
        <pc:spChg chg="del">
          <ac:chgData name="Tristan Ong" userId="916baa62862d5030" providerId="LiveId" clId="{2E435394-181D-45E3-AF34-4EF0BB696D8D}" dt="2022-08-08T20:48:35.488" v="19318" actId="478"/>
          <ac:spMkLst>
            <pc:docMk/>
            <pc:sldMk cId="0" sldId="275"/>
            <ac:spMk id="910" creationId="{00000000-0000-0000-0000-000000000000}"/>
          </ac:spMkLst>
        </pc:spChg>
        <pc:spChg chg="del">
          <ac:chgData name="Tristan Ong" userId="916baa62862d5030" providerId="LiveId" clId="{2E435394-181D-45E3-AF34-4EF0BB696D8D}" dt="2022-08-08T20:48:35.488" v="19318" actId="478"/>
          <ac:spMkLst>
            <pc:docMk/>
            <pc:sldMk cId="0" sldId="275"/>
            <ac:spMk id="927" creationId="{00000000-0000-0000-0000-000000000000}"/>
          </ac:spMkLst>
        </pc:spChg>
        <pc:spChg chg="del">
          <ac:chgData name="Tristan Ong" userId="916baa62862d5030" providerId="LiveId" clId="{2E435394-181D-45E3-AF34-4EF0BB696D8D}" dt="2022-08-08T20:48:35.488" v="19318" actId="478"/>
          <ac:spMkLst>
            <pc:docMk/>
            <pc:sldMk cId="0" sldId="275"/>
            <ac:spMk id="928" creationId="{00000000-0000-0000-0000-000000000000}"/>
          </ac:spMkLst>
        </pc:spChg>
        <pc:spChg chg="del">
          <ac:chgData name="Tristan Ong" userId="916baa62862d5030" providerId="LiveId" clId="{2E435394-181D-45E3-AF34-4EF0BB696D8D}" dt="2022-08-08T20:48:35.488" v="19318" actId="478"/>
          <ac:spMkLst>
            <pc:docMk/>
            <pc:sldMk cId="0" sldId="275"/>
            <ac:spMk id="929" creationId="{00000000-0000-0000-0000-000000000000}"/>
          </ac:spMkLst>
        </pc:spChg>
        <pc:spChg chg="del">
          <ac:chgData name="Tristan Ong" userId="916baa62862d5030" providerId="LiveId" clId="{2E435394-181D-45E3-AF34-4EF0BB696D8D}" dt="2022-08-08T20:48:35.488" v="19318" actId="478"/>
          <ac:spMkLst>
            <pc:docMk/>
            <pc:sldMk cId="0" sldId="275"/>
            <ac:spMk id="930" creationId="{00000000-0000-0000-0000-000000000000}"/>
          </ac:spMkLst>
        </pc:spChg>
        <pc:spChg chg="del">
          <ac:chgData name="Tristan Ong" userId="916baa62862d5030" providerId="LiveId" clId="{2E435394-181D-45E3-AF34-4EF0BB696D8D}" dt="2022-08-08T20:48:35.488" v="19318" actId="478"/>
          <ac:spMkLst>
            <pc:docMk/>
            <pc:sldMk cId="0" sldId="275"/>
            <ac:spMk id="931" creationId="{00000000-0000-0000-0000-000000000000}"/>
          </ac:spMkLst>
        </pc:spChg>
        <pc:spChg chg="del">
          <ac:chgData name="Tristan Ong" userId="916baa62862d5030" providerId="LiveId" clId="{2E435394-181D-45E3-AF34-4EF0BB696D8D}" dt="2022-08-08T20:48:35.488" v="19318" actId="478"/>
          <ac:spMkLst>
            <pc:docMk/>
            <pc:sldMk cId="0" sldId="275"/>
            <ac:spMk id="932" creationId="{00000000-0000-0000-0000-000000000000}"/>
          </ac:spMkLst>
        </pc:spChg>
        <pc:spChg chg="del">
          <ac:chgData name="Tristan Ong" userId="916baa62862d5030" providerId="LiveId" clId="{2E435394-181D-45E3-AF34-4EF0BB696D8D}" dt="2022-08-08T20:48:35.488" v="19318" actId="478"/>
          <ac:spMkLst>
            <pc:docMk/>
            <pc:sldMk cId="0" sldId="275"/>
            <ac:spMk id="933" creationId="{00000000-0000-0000-0000-000000000000}"/>
          </ac:spMkLst>
        </pc:spChg>
        <pc:grpChg chg="del">
          <ac:chgData name="Tristan Ong" userId="916baa62862d5030" providerId="LiveId" clId="{2E435394-181D-45E3-AF34-4EF0BB696D8D}" dt="2022-08-08T20:48:35.488" v="19318" actId="478"/>
          <ac:grpSpMkLst>
            <pc:docMk/>
            <pc:sldMk cId="0" sldId="275"/>
            <ac:grpSpMk id="911" creationId="{00000000-0000-0000-0000-000000000000}"/>
          </ac:grpSpMkLst>
        </pc:grpChg>
        <pc:grpChg chg="del">
          <ac:chgData name="Tristan Ong" userId="916baa62862d5030" providerId="LiveId" clId="{2E435394-181D-45E3-AF34-4EF0BB696D8D}" dt="2022-08-08T20:48:35.488" v="19318" actId="478"/>
          <ac:grpSpMkLst>
            <pc:docMk/>
            <pc:sldMk cId="0" sldId="275"/>
            <ac:grpSpMk id="915" creationId="{00000000-0000-0000-0000-000000000000}"/>
          </ac:grpSpMkLst>
        </pc:grpChg>
        <pc:grpChg chg="del">
          <ac:chgData name="Tristan Ong" userId="916baa62862d5030" providerId="LiveId" clId="{2E435394-181D-45E3-AF34-4EF0BB696D8D}" dt="2022-08-08T20:48:35.488" v="19318" actId="478"/>
          <ac:grpSpMkLst>
            <pc:docMk/>
            <pc:sldMk cId="0" sldId="275"/>
            <ac:grpSpMk id="919" creationId="{00000000-0000-0000-0000-000000000000}"/>
          </ac:grpSpMkLst>
        </pc:grpChg>
        <pc:picChg chg="add mod">
          <ac:chgData name="Tristan Ong" userId="916baa62862d5030" providerId="LiveId" clId="{2E435394-181D-45E3-AF34-4EF0BB696D8D}" dt="2022-08-09T02:56:37.945" v="19939" actId="1076"/>
          <ac:picMkLst>
            <pc:docMk/>
            <pc:sldMk cId="0" sldId="275"/>
            <ac:picMk id="20" creationId="{DC2A204F-535B-ACE1-A3CC-C8ACE1AA271C}"/>
          </ac:picMkLst>
        </pc:picChg>
      </pc:sldChg>
      <pc:sldChg chg="addSp delSp modSp del mod">
        <pc:chgData name="Tristan Ong" userId="916baa62862d5030" providerId="LiveId" clId="{2E435394-181D-45E3-AF34-4EF0BB696D8D}" dt="2022-08-09T03:57:53.353" v="20002" actId="47"/>
        <pc:sldMkLst>
          <pc:docMk/>
          <pc:sldMk cId="0" sldId="276"/>
        </pc:sldMkLst>
        <pc:spChg chg="add del mod">
          <ac:chgData name="Tristan Ong" userId="916baa62862d5030" providerId="LiveId" clId="{2E435394-181D-45E3-AF34-4EF0BB696D8D}" dt="2022-08-09T03:57:12.905" v="19993" actId="478"/>
          <ac:spMkLst>
            <pc:docMk/>
            <pc:sldMk cId="0" sldId="276"/>
            <ac:spMk id="3" creationId="{8C6B6AD4-05E5-136C-4279-CB41699A6E3C}"/>
          </ac:spMkLst>
        </pc:spChg>
        <pc:spChg chg="add del mod">
          <ac:chgData name="Tristan Ong" userId="916baa62862d5030" providerId="LiveId" clId="{2E435394-181D-45E3-AF34-4EF0BB696D8D}" dt="2022-08-09T03:57:08.036" v="19991" actId="478"/>
          <ac:spMkLst>
            <pc:docMk/>
            <pc:sldMk cId="0" sldId="276"/>
            <ac:spMk id="5" creationId="{4EC5B027-834F-1FED-57B2-55DAD5408764}"/>
          </ac:spMkLst>
        </pc:spChg>
        <pc:spChg chg="add del mod">
          <ac:chgData name="Tristan Ong" userId="916baa62862d5030" providerId="LiveId" clId="{2E435394-181D-45E3-AF34-4EF0BB696D8D}" dt="2022-08-09T03:57:19.349" v="19996" actId="478"/>
          <ac:spMkLst>
            <pc:docMk/>
            <pc:sldMk cId="0" sldId="276"/>
            <ac:spMk id="7" creationId="{42411A00-823B-FD48-7C1B-CAED71195A84}"/>
          </ac:spMkLst>
        </pc:spChg>
        <pc:spChg chg="add del mod">
          <ac:chgData name="Tristan Ong" userId="916baa62862d5030" providerId="LiveId" clId="{2E435394-181D-45E3-AF34-4EF0BB696D8D}" dt="2022-08-09T03:57:25.171" v="19998" actId="478"/>
          <ac:spMkLst>
            <pc:docMk/>
            <pc:sldMk cId="0" sldId="276"/>
            <ac:spMk id="9" creationId="{75064869-A675-A2FD-49B6-89EBE712856B}"/>
          </ac:spMkLst>
        </pc:spChg>
        <pc:spChg chg="add del mod">
          <ac:chgData name="Tristan Ong" userId="916baa62862d5030" providerId="LiveId" clId="{2E435394-181D-45E3-AF34-4EF0BB696D8D}" dt="2022-08-09T03:57:51.322" v="20001"/>
          <ac:spMkLst>
            <pc:docMk/>
            <pc:sldMk cId="0" sldId="276"/>
            <ac:spMk id="10" creationId="{FA1CEA8C-E5E8-1CE6-95B2-C7CE61E3D6DB}"/>
          </ac:spMkLst>
        </pc:spChg>
        <pc:spChg chg="add del mod">
          <ac:chgData name="Tristan Ong" userId="916baa62862d5030" providerId="LiveId" clId="{2E435394-181D-45E3-AF34-4EF0BB696D8D}" dt="2022-08-09T03:57:51.322" v="20001"/>
          <ac:spMkLst>
            <pc:docMk/>
            <pc:sldMk cId="0" sldId="276"/>
            <ac:spMk id="11" creationId="{F9117CCC-6D56-B125-E663-5CA5FB224ABF}"/>
          </ac:spMkLst>
        </pc:spChg>
        <pc:spChg chg="del">
          <ac:chgData name="Tristan Ong" userId="916baa62862d5030" providerId="LiveId" clId="{2E435394-181D-45E3-AF34-4EF0BB696D8D}" dt="2022-08-09T03:57:17.725" v="19995" actId="478"/>
          <ac:spMkLst>
            <pc:docMk/>
            <pc:sldMk cId="0" sldId="276"/>
            <ac:spMk id="938" creationId="{00000000-0000-0000-0000-000000000000}"/>
          </ac:spMkLst>
        </pc:spChg>
        <pc:spChg chg="del">
          <ac:chgData name="Tristan Ong" userId="916baa62862d5030" providerId="LiveId" clId="{2E435394-181D-45E3-AF34-4EF0BB696D8D}" dt="2022-08-09T03:57:10.276" v="19992" actId="478"/>
          <ac:spMkLst>
            <pc:docMk/>
            <pc:sldMk cId="0" sldId="276"/>
            <ac:spMk id="939" creationId="{00000000-0000-0000-0000-000000000000}"/>
          </ac:spMkLst>
        </pc:spChg>
        <pc:spChg chg="del">
          <ac:chgData name="Tristan Ong" userId="916baa62862d5030" providerId="LiveId" clId="{2E435394-181D-45E3-AF34-4EF0BB696D8D}" dt="2022-08-09T03:57:00.033" v="19989" actId="478"/>
          <ac:spMkLst>
            <pc:docMk/>
            <pc:sldMk cId="0" sldId="276"/>
            <ac:spMk id="940" creationId="{00000000-0000-0000-0000-000000000000}"/>
          </ac:spMkLst>
        </pc:spChg>
        <pc:spChg chg="del">
          <ac:chgData name="Tristan Ong" userId="916baa62862d5030" providerId="LiveId" clId="{2E435394-181D-45E3-AF34-4EF0BB696D8D}" dt="2022-08-09T03:57:32.269" v="19999" actId="478"/>
          <ac:spMkLst>
            <pc:docMk/>
            <pc:sldMk cId="0" sldId="276"/>
            <ac:spMk id="941" creationId="{00000000-0000-0000-0000-000000000000}"/>
          </ac:spMkLst>
        </pc:spChg>
        <pc:spChg chg="del">
          <ac:chgData name="Tristan Ong" userId="916baa62862d5030" providerId="LiveId" clId="{2E435394-181D-45E3-AF34-4EF0BB696D8D}" dt="2022-08-09T03:57:22.908" v="19997" actId="478"/>
          <ac:spMkLst>
            <pc:docMk/>
            <pc:sldMk cId="0" sldId="276"/>
            <ac:spMk id="942" creationId="{00000000-0000-0000-0000-000000000000}"/>
          </ac:spMkLst>
        </pc:spChg>
        <pc:spChg chg="del">
          <ac:chgData name="Tristan Ong" userId="916baa62862d5030" providerId="LiveId" clId="{2E435394-181D-45E3-AF34-4EF0BB696D8D}" dt="2022-08-09T03:57:02.161" v="19990" actId="478"/>
          <ac:spMkLst>
            <pc:docMk/>
            <pc:sldMk cId="0" sldId="276"/>
            <ac:spMk id="943" creationId="{00000000-0000-0000-0000-000000000000}"/>
          </ac:spMkLst>
        </pc:spChg>
        <pc:spChg chg="del">
          <ac:chgData name="Tristan Ong" userId="916baa62862d5030" providerId="LiveId" clId="{2E435394-181D-45E3-AF34-4EF0BB696D8D}" dt="2022-08-09T03:57:15.581" v="19994" actId="478"/>
          <ac:spMkLst>
            <pc:docMk/>
            <pc:sldMk cId="0" sldId="276"/>
            <ac:spMk id="944" creationId="{00000000-0000-0000-0000-000000000000}"/>
          </ac:spMkLst>
        </pc:spChg>
        <pc:grpChg chg="del">
          <ac:chgData name="Tristan Ong" userId="916baa62862d5030" providerId="LiveId" clId="{2E435394-181D-45E3-AF34-4EF0BB696D8D}" dt="2022-08-09T03:56:53.236" v="19988" actId="478"/>
          <ac:grpSpMkLst>
            <pc:docMk/>
            <pc:sldMk cId="0" sldId="276"/>
            <ac:grpSpMk id="945" creationId="{00000000-0000-0000-0000-000000000000}"/>
          </ac:grpSpMkLst>
        </pc:grpChg>
        <pc:grpChg chg="del">
          <ac:chgData name="Tristan Ong" userId="916baa62862d5030" providerId="LiveId" clId="{2E435394-181D-45E3-AF34-4EF0BB696D8D}" dt="2022-08-09T03:56:51.718" v="19987" actId="478"/>
          <ac:grpSpMkLst>
            <pc:docMk/>
            <pc:sldMk cId="0" sldId="276"/>
            <ac:grpSpMk id="993" creationId="{00000000-0000-0000-0000-000000000000}"/>
          </ac:grpSpMkLst>
        </pc:grpChg>
      </pc:sldChg>
      <pc:sldChg chg="addSp modSp mod">
        <pc:chgData name="Tristan Ong" userId="916baa62862d5030" providerId="LiveId" clId="{2E435394-181D-45E3-AF34-4EF0BB696D8D}" dt="2022-08-09T05:26:04.069" v="24245" actId="20577"/>
        <pc:sldMkLst>
          <pc:docMk/>
          <pc:sldMk cId="0" sldId="277"/>
        </pc:sldMkLst>
        <pc:spChg chg="add mod">
          <ac:chgData name="Tristan Ong" userId="916baa62862d5030" providerId="LiveId" clId="{2E435394-181D-45E3-AF34-4EF0BB696D8D}" dt="2022-08-09T05:26:04.069" v="24245" actId="20577"/>
          <ac:spMkLst>
            <pc:docMk/>
            <pc:sldMk cId="0" sldId="277"/>
            <ac:spMk id="2" creationId="{DC6F296D-B8B4-1229-6B85-8B1149AF15F0}"/>
          </ac:spMkLst>
        </pc:spChg>
        <pc:spChg chg="mod">
          <ac:chgData name="Tristan Ong" userId="916baa62862d5030" providerId="LiveId" clId="{2E435394-181D-45E3-AF34-4EF0BB696D8D}" dt="2022-08-09T04:29:01.155" v="21275" actId="1076"/>
          <ac:spMkLst>
            <pc:docMk/>
            <pc:sldMk cId="0" sldId="277"/>
            <ac:spMk id="1042" creationId="{00000000-0000-0000-0000-000000000000}"/>
          </ac:spMkLst>
        </pc:spChg>
        <pc:spChg chg="mod">
          <ac:chgData name="Tristan Ong" userId="916baa62862d5030" providerId="LiveId" clId="{2E435394-181D-45E3-AF34-4EF0BB696D8D}" dt="2022-08-09T04:28:46.868" v="21270" actId="20577"/>
          <ac:spMkLst>
            <pc:docMk/>
            <pc:sldMk cId="0" sldId="277"/>
            <ac:spMk id="1043" creationId="{00000000-0000-0000-0000-000000000000}"/>
          </ac:spMkLst>
        </pc:spChg>
      </pc:sldChg>
      <pc:sldChg chg="del">
        <pc:chgData name="Tristan Ong" userId="916baa62862d5030" providerId="LiveId" clId="{2E435394-181D-45E3-AF34-4EF0BB696D8D}" dt="2022-08-08T15:53:12.021" v="8061" actId="47"/>
        <pc:sldMkLst>
          <pc:docMk/>
          <pc:sldMk cId="0" sldId="278"/>
        </pc:sldMkLst>
      </pc:sldChg>
      <pc:sldChg chg="del">
        <pc:chgData name="Tristan Ong" userId="916baa62862d5030" providerId="LiveId" clId="{2E435394-181D-45E3-AF34-4EF0BB696D8D}" dt="2022-08-08T15:53:16.324" v="8062" actId="47"/>
        <pc:sldMkLst>
          <pc:docMk/>
          <pc:sldMk cId="0" sldId="279"/>
        </pc:sldMkLst>
      </pc:sldChg>
      <pc:sldChg chg="del ord">
        <pc:chgData name="Tristan Ong" userId="916baa62862d5030" providerId="LiveId" clId="{2E435394-181D-45E3-AF34-4EF0BB696D8D}" dt="2022-08-09T05:20:10.839" v="24177" actId="47"/>
        <pc:sldMkLst>
          <pc:docMk/>
          <pc:sldMk cId="0" sldId="280"/>
        </pc:sldMkLst>
      </pc:sldChg>
      <pc:sldChg chg="addSp delSp modSp mod">
        <pc:chgData name="Tristan Ong" userId="916baa62862d5030" providerId="LiveId" clId="{2E435394-181D-45E3-AF34-4EF0BB696D8D}" dt="2022-08-09T04:38:08.469" v="22220" actId="1076"/>
        <pc:sldMkLst>
          <pc:docMk/>
          <pc:sldMk cId="0" sldId="281"/>
        </pc:sldMkLst>
        <pc:spChg chg="add del mod">
          <ac:chgData name="Tristan Ong" userId="916baa62862d5030" providerId="LiveId" clId="{2E435394-181D-45E3-AF34-4EF0BB696D8D}" dt="2022-08-09T04:34:24.836" v="21997" actId="478"/>
          <ac:spMkLst>
            <pc:docMk/>
            <pc:sldMk cId="0" sldId="281"/>
            <ac:spMk id="3" creationId="{B9206CE2-98C5-E264-BC5A-F51174BB5BEA}"/>
          </ac:spMkLst>
        </pc:spChg>
        <pc:spChg chg="add del mod">
          <ac:chgData name="Tristan Ong" userId="916baa62862d5030" providerId="LiveId" clId="{2E435394-181D-45E3-AF34-4EF0BB696D8D}" dt="2022-08-09T04:35:41.005" v="22052" actId="478"/>
          <ac:spMkLst>
            <pc:docMk/>
            <pc:sldMk cId="0" sldId="281"/>
            <ac:spMk id="4" creationId="{67BBFE4F-A98F-AA26-E03F-8BF7991A7D06}"/>
          </ac:spMkLst>
        </pc:spChg>
        <pc:spChg chg="add del mod">
          <ac:chgData name="Tristan Ong" userId="916baa62862d5030" providerId="LiveId" clId="{2E435394-181D-45E3-AF34-4EF0BB696D8D}" dt="2022-08-09T04:35:41.005" v="22052" actId="478"/>
          <ac:spMkLst>
            <pc:docMk/>
            <pc:sldMk cId="0" sldId="281"/>
            <ac:spMk id="6" creationId="{7EC5C852-B908-1BD5-65B5-087D986A3E13}"/>
          </ac:spMkLst>
        </pc:spChg>
        <pc:spChg chg="add mod">
          <ac:chgData name="Tristan Ong" userId="916baa62862d5030" providerId="LiveId" clId="{2E435394-181D-45E3-AF34-4EF0BB696D8D}" dt="2022-08-09T04:36:54.872" v="22111" actId="1076"/>
          <ac:spMkLst>
            <pc:docMk/>
            <pc:sldMk cId="0" sldId="281"/>
            <ac:spMk id="7" creationId="{4A89812B-C228-9267-2114-675D94247175}"/>
          </ac:spMkLst>
        </pc:spChg>
        <pc:spChg chg="add mod">
          <ac:chgData name="Tristan Ong" userId="916baa62862d5030" providerId="LiveId" clId="{2E435394-181D-45E3-AF34-4EF0BB696D8D}" dt="2022-08-09T04:38:08.469" v="22220" actId="1076"/>
          <ac:spMkLst>
            <pc:docMk/>
            <pc:sldMk cId="0" sldId="281"/>
            <ac:spMk id="8" creationId="{CB8891C3-D696-EE95-0C41-931FAEA24CB4}"/>
          </ac:spMkLst>
        </pc:spChg>
        <pc:spChg chg="mod">
          <ac:chgData name="Tristan Ong" userId="916baa62862d5030" providerId="LiveId" clId="{2E435394-181D-45E3-AF34-4EF0BB696D8D}" dt="2022-08-09T04:34:40.802" v="22015" actId="20577"/>
          <ac:spMkLst>
            <pc:docMk/>
            <pc:sldMk cId="0" sldId="281"/>
            <ac:spMk id="1216" creationId="{00000000-0000-0000-0000-000000000000}"/>
          </ac:spMkLst>
        </pc:spChg>
        <pc:spChg chg="del">
          <ac:chgData name="Tristan Ong" userId="916baa62862d5030" providerId="LiveId" clId="{2E435394-181D-45E3-AF34-4EF0BB696D8D}" dt="2022-08-09T04:35:36.498" v="22051" actId="478"/>
          <ac:spMkLst>
            <pc:docMk/>
            <pc:sldMk cId="0" sldId="281"/>
            <ac:spMk id="1217" creationId="{00000000-0000-0000-0000-000000000000}"/>
          </ac:spMkLst>
        </pc:spChg>
        <pc:spChg chg="del">
          <ac:chgData name="Tristan Ong" userId="916baa62862d5030" providerId="LiveId" clId="{2E435394-181D-45E3-AF34-4EF0BB696D8D}" dt="2022-08-09T04:34:21.216" v="21996" actId="478"/>
          <ac:spMkLst>
            <pc:docMk/>
            <pc:sldMk cId="0" sldId="281"/>
            <ac:spMk id="1218" creationId="{00000000-0000-0000-0000-000000000000}"/>
          </ac:spMkLst>
        </pc:spChg>
        <pc:spChg chg="del">
          <ac:chgData name="Tristan Ong" userId="916baa62862d5030" providerId="LiveId" clId="{2E435394-181D-45E3-AF34-4EF0BB696D8D}" dt="2022-08-09T04:34:21.216" v="21996" actId="478"/>
          <ac:spMkLst>
            <pc:docMk/>
            <pc:sldMk cId="0" sldId="281"/>
            <ac:spMk id="1219" creationId="{00000000-0000-0000-0000-000000000000}"/>
          </ac:spMkLst>
        </pc:spChg>
        <pc:grpChg chg="del">
          <ac:chgData name="Tristan Ong" userId="916baa62862d5030" providerId="LiveId" clId="{2E435394-181D-45E3-AF34-4EF0BB696D8D}" dt="2022-08-09T04:34:21.216" v="21996" actId="478"/>
          <ac:grpSpMkLst>
            <pc:docMk/>
            <pc:sldMk cId="0" sldId="281"/>
            <ac:grpSpMk id="1220" creationId="{00000000-0000-0000-0000-000000000000}"/>
          </ac:grpSpMkLst>
        </pc:grpChg>
        <pc:grpChg chg="del">
          <ac:chgData name="Tristan Ong" userId="916baa62862d5030" providerId="LiveId" clId="{2E435394-181D-45E3-AF34-4EF0BB696D8D}" dt="2022-08-09T04:34:21.216" v="21996" actId="478"/>
          <ac:grpSpMkLst>
            <pc:docMk/>
            <pc:sldMk cId="0" sldId="281"/>
            <ac:grpSpMk id="1223" creationId="{00000000-0000-0000-0000-000000000000}"/>
          </ac:grpSpMkLst>
        </pc:grpChg>
      </pc:sldChg>
      <pc:sldChg chg="del">
        <pc:chgData name="Tristan Ong" userId="916baa62862d5030" providerId="LiveId" clId="{2E435394-181D-45E3-AF34-4EF0BB696D8D}" dt="2022-08-08T15:53:48.897" v="8083" actId="47"/>
        <pc:sldMkLst>
          <pc:docMk/>
          <pc:sldMk cId="0" sldId="282"/>
        </pc:sldMkLst>
      </pc:sldChg>
      <pc:sldChg chg="del">
        <pc:chgData name="Tristan Ong" userId="916baa62862d5030" providerId="LiveId" clId="{2E435394-181D-45E3-AF34-4EF0BB696D8D}" dt="2022-08-08T15:53:48.054" v="8082" actId="47"/>
        <pc:sldMkLst>
          <pc:docMk/>
          <pc:sldMk cId="0" sldId="283"/>
        </pc:sldMkLst>
      </pc:sldChg>
      <pc:sldChg chg="del">
        <pc:chgData name="Tristan Ong" userId="916baa62862d5030" providerId="LiveId" clId="{2E435394-181D-45E3-AF34-4EF0BB696D8D}" dt="2022-08-08T15:53:47.809" v="8081" actId="47"/>
        <pc:sldMkLst>
          <pc:docMk/>
          <pc:sldMk cId="0" sldId="284"/>
        </pc:sldMkLst>
      </pc:sldChg>
      <pc:sldChg chg="del">
        <pc:chgData name="Tristan Ong" userId="916baa62862d5030" providerId="LiveId" clId="{2E435394-181D-45E3-AF34-4EF0BB696D8D}" dt="2022-08-08T15:53:46.390" v="8080" actId="47"/>
        <pc:sldMkLst>
          <pc:docMk/>
          <pc:sldMk cId="0" sldId="285"/>
        </pc:sldMkLst>
      </pc:sldChg>
      <pc:sldChg chg="del">
        <pc:chgData name="Tristan Ong" userId="916baa62862d5030" providerId="LiveId" clId="{2E435394-181D-45E3-AF34-4EF0BB696D8D}" dt="2022-08-08T15:53:45.989" v="8079" actId="47"/>
        <pc:sldMkLst>
          <pc:docMk/>
          <pc:sldMk cId="0" sldId="286"/>
        </pc:sldMkLst>
      </pc:sldChg>
      <pc:sldChg chg="del">
        <pc:chgData name="Tristan Ong" userId="916baa62862d5030" providerId="LiveId" clId="{2E435394-181D-45E3-AF34-4EF0BB696D8D}" dt="2022-08-08T15:53:45.342" v="8078" actId="47"/>
        <pc:sldMkLst>
          <pc:docMk/>
          <pc:sldMk cId="0" sldId="287"/>
        </pc:sldMkLst>
      </pc:sldChg>
      <pc:sldChg chg="del">
        <pc:chgData name="Tristan Ong" userId="916baa62862d5030" providerId="LiveId" clId="{2E435394-181D-45E3-AF34-4EF0BB696D8D}" dt="2022-08-08T15:53:45.132" v="8077" actId="47"/>
        <pc:sldMkLst>
          <pc:docMk/>
          <pc:sldMk cId="0" sldId="288"/>
        </pc:sldMkLst>
      </pc:sldChg>
      <pc:sldChg chg="del">
        <pc:chgData name="Tristan Ong" userId="916baa62862d5030" providerId="LiveId" clId="{2E435394-181D-45E3-AF34-4EF0BB696D8D}" dt="2022-08-08T15:53:44.968" v="8076" actId="47"/>
        <pc:sldMkLst>
          <pc:docMk/>
          <pc:sldMk cId="0" sldId="289"/>
        </pc:sldMkLst>
      </pc:sldChg>
      <pc:sldChg chg="del">
        <pc:chgData name="Tristan Ong" userId="916baa62862d5030" providerId="LiveId" clId="{2E435394-181D-45E3-AF34-4EF0BB696D8D}" dt="2022-08-08T15:53:44.856" v="8075" actId="47"/>
        <pc:sldMkLst>
          <pc:docMk/>
          <pc:sldMk cId="0" sldId="290"/>
        </pc:sldMkLst>
      </pc:sldChg>
      <pc:sldChg chg="del">
        <pc:chgData name="Tristan Ong" userId="916baa62862d5030" providerId="LiveId" clId="{2E435394-181D-45E3-AF34-4EF0BB696D8D}" dt="2022-08-08T15:53:44.596" v="8074" actId="47"/>
        <pc:sldMkLst>
          <pc:docMk/>
          <pc:sldMk cId="0" sldId="291"/>
        </pc:sldMkLst>
      </pc:sldChg>
      <pc:sldChg chg="del">
        <pc:chgData name="Tristan Ong" userId="916baa62862d5030" providerId="LiveId" clId="{2E435394-181D-45E3-AF34-4EF0BB696D8D}" dt="2022-08-08T15:53:44.275" v="8073" actId="47"/>
        <pc:sldMkLst>
          <pc:docMk/>
          <pc:sldMk cId="0" sldId="292"/>
        </pc:sldMkLst>
      </pc:sldChg>
      <pc:sldChg chg="del">
        <pc:chgData name="Tristan Ong" userId="916baa62862d5030" providerId="LiveId" clId="{2E435394-181D-45E3-AF34-4EF0BB696D8D}" dt="2022-08-08T15:53:44.066" v="8072" actId="47"/>
        <pc:sldMkLst>
          <pc:docMk/>
          <pc:sldMk cId="0" sldId="293"/>
        </pc:sldMkLst>
      </pc:sldChg>
      <pc:sldChg chg="del">
        <pc:chgData name="Tristan Ong" userId="916baa62862d5030" providerId="LiveId" clId="{2E435394-181D-45E3-AF34-4EF0BB696D8D}" dt="2022-08-08T15:53:43.840" v="8071" actId="47"/>
        <pc:sldMkLst>
          <pc:docMk/>
          <pc:sldMk cId="0" sldId="294"/>
        </pc:sldMkLst>
      </pc:sldChg>
      <pc:sldChg chg="del">
        <pc:chgData name="Tristan Ong" userId="916baa62862d5030" providerId="LiveId" clId="{2E435394-181D-45E3-AF34-4EF0BB696D8D}" dt="2022-08-08T15:53:43.621" v="8070" actId="47"/>
        <pc:sldMkLst>
          <pc:docMk/>
          <pc:sldMk cId="0" sldId="295"/>
        </pc:sldMkLst>
      </pc:sldChg>
      <pc:sldChg chg="del">
        <pc:chgData name="Tristan Ong" userId="916baa62862d5030" providerId="LiveId" clId="{2E435394-181D-45E3-AF34-4EF0BB696D8D}" dt="2022-08-08T15:53:43.406" v="8069" actId="47"/>
        <pc:sldMkLst>
          <pc:docMk/>
          <pc:sldMk cId="0" sldId="296"/>
        </pc:sldMkLst>
      </pc:sldChg>
      <pc:sldChg chg="del">
        <pc:chgData name="Tristan Ong" userId="916baa62862d5030" providerId="LiveId" clId="{2E435394-181D-45E3-AF34-4EF0BB696D8D}" dt="2022-08-08T15:53:43.203" v="8068" actId="47"/>
        <pc:sldMkLst>
          <pc:docMk/>
          <pc:sldMk cId="0" sldId="297"/>
        </pc:sldMkLst>
      </pc:sldChg>
      <pc:sldChg chg="del">
        <pc:chgData name="Tristan Ong" userId="916baa62862d5030" providerId="LiveId" clId="{2E435394-181D-45E3-AF34-4EF0BB696D8D}" dt="2022-08-08T15:53:43.013" v="8067" actId="47"/>
        <pc:sldMkLst>
          <pc:docMk/>
          <pc:sldMk cId="0" sldId="298"/>
        </pc:sldMkLst>
      </pc:sldChg>
      <pc:sldChg chg="del">
        <pc:chgData name="Tristan Ong" userId="916baa62862d5030" providerId="LiveId" clId="{2E435394-181D-45E3-AF34-4EF0BB696D8D}" dt="2022-08-08T15:53:42.796" v="8066" actId="47"/>
        <pc:sldMkLst>
          <pc:docMk/>
          <pc:sldMk cId="0" sldId="299"/>
        </pc:sldMkLst>
      </pc:sldChg>
      <pc:sldChg chg="del">
        <pc:chgData name="Tristan Ong" userId="916baa62862d5030" providerId="LiveId" clId="{2E435394-181D-45E3-AF34-4EF0BB696D8D}" dt="2022-08-08T15:53:42.563" v="8065" actId="47"/>
        <pc:sldMkLst>
          <pc:docMk/>
          <pc:sldMk cId="0" sldId="300"/>
        </pc:sldMkLst>
      </pc:sldChg>
      <pc:sldChg chg="del">
        <pc:chgData name="Tristan Ong" userId="916baa62862d5030" providerId="LiveId" clId="{2E435394-181D-45E3-AF34-4EF0BB696D8D}" dt="2022-08-08T15:53:42.325" v="8064" actId="47"/>
        <pc:sldMkLst>
          <pc:docMk/>
          <pc:sldMk cId="0" sldId="301"/>
        </pc:sldMkLst>
      </pc:sldChg>
      <pc:sldChg chg="del">
        <pc:chgData name="Tristan Ong" userId="916baa62862d5030" providerId="LiveId" clId="{2E435394-181D-45E3-AF34-4EF0BB696D8D}" dt="2022-08-08T15:53:41.862" v="8063" actId="47"/>
        <pc:sldMkLst>
          <pc:docMk/>
          <pc:sldMk cId="0" sldId="302"/>
        </pc:sldMkLst>
      </pc:sldChg>
      <pc:sldChg chg="addSp delSp modSp add mod">
        <pc:chgData name="Tristan Ong" userId="916baa62862d5030" providerId="LiveId" clId="{2E435394-181D-45E3-AF34-4EF0BB696D8D}" dt="2022-08-08T15:12:42.225" v="6816" actId="1038"/>
        <pc:sldMkLst>
          <pc:docMk/>
          <pc:sldMk cId="3468537522" sldId="303"/>
        </pc:sldMkLst>
        <pc:spChg chg="mod">
          <ac:chgData name="Tristan Ong" userId="916baa62862d5030" providerId="LiveId" clId="{2E435394-181D-45E3-AF34-4EF0BB696D8D}" dt="2022-08-08T15:05:12.294" v="6033" actId="1076"/>
          <ac:spMkLst>
            <pc:docMk/>
            <pc:sldMk cId="3468537522" sldId="303"/>
            <ac:spMk id="10" creationId="{DE864B3C-060A-432C-6E12-84FD6053E4B6}"/>
          </ac:spMkLst>
        </pc:spChg>
        <pc:spChg chg="add mod">
          <ac:chgData name="Tristan Ong" userId="916baa62862d5030" providerId="LiveId" clId="{2E435394-181D-45E3-AF34-4EF0BB696D8D}" dt="2022-08-08T15:10:25.320" v="6550" actId="1036"/>
          <ac:spMkLst>
            <pc:docMk/>
            <pc:sldMk cId="3468537522" sldId="303"/>
            <ac:spMk id="18" creationId="{F37E461B-4A11-A92B-28F6-4C6D01468C92}"/>
          </ac:spMkLst>
        </pc:spChg>
        <pc:spChg chg="add mod">
          <ac:chgData name="Tristan Ong" userId="916baa62862d5030" providerId="LiveId" clId="{2E435394-181D-45E3-AF34-4EF0BB696D8D}" dt="2022-08-08T15:11:39.236" v="6658" actId="20577"/>
          <ac:spMkLst>
            <pc:docMk/>
            <pc:sldMk cId="3468537522" sldId="303"/>
            <ac:spMk id="19" creationId="{7228C4E3-DCFD-0388-B979-EA50DA030D7E}"/>
          </ac:spMkLst>
        </pc:spChg>
        <pc:spChg chg="add mod">
          <ac:chgData name="Tristan Ong" userId="916baa62862d5030" providerId="LiveId" clId="{2E435394-181D-45E3-AF34-4EF0BB696D8D}" dt="2022-08-08T15:12:42.225" v="6816" actId="1038"/>
          <ac:spMkLst>
            <pc:docMk/>
            <pc:sldMk cId="3468537522" sldId="303"/>
            <ac:spMk id="20" creationId="{D564FE39-EA5C-7788-711A-606C93AF329B}"/>
          </ac:spMkLst>
        </pc:spChg>
        <pc:spChg chg="mod">
          <ac:chgData name="Tristan Ong" userId="916baa62862d5030" providerId="LiveId" clId="{2E435394-181D-45E3-AF34-4EF0BB696D8D}" dt="2022-08-08T14:58:12.637" v="6032" actId="1076"/>
          <ac:spMkLst>
            <pc:docMk/>
            <pc:sldMk cId="3468537522" sldId="303"/>
            <ac:spMk id="379" creationId="{00000000-0000-0000-0000-000000000000}"/>
          </ac:spMkLst>
        </pc:spChg>
        <pc:picChg chg="add del mod">
          <ac:chgData name="Tristan Ong" userId="916baa62862d5030" providerId="LiveId" clId="{2E435394-181D-45E3-AF34-4EF0BB696D8D}" dt="2022-08-08T14:57:57.618" v="6026" actId="478"/>
          <ac:picMkLst>
            <pc:docMk/>
            <pc:sldMk cId="3468537522" sldId="303"/>
            <ac:picMk id="3" creationId="{C01164C4-EEE6-A17F-0F1D-38A2BC6FE7A9}"/>
          </ac:picMkLst>
        </pc:picChg>
        <pc:picChg chg="del">
          <ac:chgData name="Tristan Ong" userId="916baa62862d5030" providerId="LiveId" clId="{2E435394-181D-45E3-AF34-4EF0BB696D8D}" dt="2022-08-08T14:48:09.814" v="5946" actId="478"/>
          <ac:picMkLst>
            <pc:docMk/>
            <pc:sldMk cId="3468537522" sldId="303"/>
            <ac:picMk id="5" creationId="{E35AF37A-F373-9A7F-1749-E90E1465722D}"/>
          </ac:picMkLst>
        </pc:picChg>
        <pc:picChg chg="add mod">
          <ac:chgData name="Tristan Ong" userId="916baa62862d5030" providerId="LiveId" clId="{2E435394-181D-45E3-AF34-4EF0BB696D8D}" dt="2022-08-08T14:58:07.332" v="6030" actId="1076"/>
          <ac:picMkLst>
            <pc:docMk/>
            <pc:sldMk cId="3468537522" sldId="303"/>
            <ac:picMk id="6" creationId="{59991262-53E1-AEFC-DE6F-7B2F4DE73154}"/>
          </ac:picMkLst>
        </pc:picChg>
        <pc:picChg chg="del">
          <ac:chgData name="Tristan Ong" userId="916baa62862d5030" providerId="LiveId" clId="{2E435394-181D-45E3-AF34-4EF0BB696D8D}" dt="2022-08-08T14:48:08.688" v="5945" actId="478"/>
          <ac:picMkLst>
            <pc:docMk/>
            <pc:sldMk cId="3468537522" sldId="303"/>
            <ac:picMk id="7" creationId="{658CDF4F-8DB7-746D-AB11-0907F755677D}"/>
          </ac:picMkLst>
        </pc:picChg>
        <pc:picChg chg="del">
          <ac:chgData name="Tristan Ong" userId="916baa62862d5030" providerId="LiveId" clId="{2E435394-181D-45E3-AF34-4EF0BB696D8D}" dt="2022-08-08T14:48:07.646" v="5944" actId="478"/>
          <ac:picMkLst>
            <pc:docMk/>
            <pc:sldMk cId="3468537522" sldId="303"/>
            <ac:picMk id="9" creationId="{DBDD2648-A155-5848-80FA-53B893CF4A07}"/>
          </ac:picMkLst>
        </pc:picChg>
        <pc:picChg chg="add mod">
          <ac:chgData name="Tristan Ong" userId="916baa62862d5030" providerId="LiveId" clId="{2E435394-181D-45E3-AF34-4EF0BB696D8D}" dt="2022-08-08T15:10:29.207" v="6571" actId="1036"/>
          <ac:picMkLst>
            <pc:docMk/>
            <pc:sldMk cId="3468537522" sldId="303"/>
            <ac:picMk id="11" creationId="{F0275AD6-F959-2B13-85A8-9053416484C9}"/>
          </ac:picMkLst>
        </pc:picChg>
        <pc:picChg chg="add del mod">
          <ac:chgData name="Tristan Ong" userId="916baa62862d5030" providerId="LiveId" clId="{2E435394-181D-45E3-AF34-4EF0BB696D8D}" dt="2022-08-08T14:57:53.882" v="6024" actId="478"/>
          <ac:picMkLst>
            <pc:docMk/>
            <pc:sldMk cId="3468537522" sldId="303"/>
            <ac:picMk id="13" creationId="{DF27F062-7602-45D2-88FB-83B7A6059979}"/>
          </ac:picMkLst>
        </pc:picChg>
        <pc:picChg chg="add mod">
          <ac:chgData name="Tristan Ong" userId="916baa62862d5030" providerId="LiveId" clId="{2E435394-181D-45E3-AF34-4EF0BB696D8D}" dt="2022-08-08T14:58:04.531" v="6029" actId="1076"/>
          <ac:picMkLst>
            <pc:docMk/>
            <pc:sldMk cId="3468537522" sldId="303"/>
            <ac:picMk id="15" creationId="{3FF016C0-D209-8D53-E5E9-59E492D29732}"/>
          </ac:picMkLst>
        </pc:picChg>
        <pc:picChg chg="add del mod">
          <ac:chgData name="Tristan Ong" userId="916baa62862d5030" providerId="LiveId" clId="{2E435394-181D-45E3-AF34-4EF0BB696D8D}" dt="2022-08-08T14:53:50.911" v="6001" actId="478"/>
          <ac:picMkLst>
            <pc:docMk/>
            <pc:sldMk cId="3468537522" sldId="303"/>
            <ac:picMk id="17" creationId="{0769B2C6-05F3-488A-8AA5-77A35879078A}"/>
          </ac:picMkLst>
        </pc:picChg>
      </pc:sldChg>
      <pc:sldChg chg="addSp delSp modSp add mod">
        <pc:chgData name="Tristan Ong" userId="916baa62862d5030" providerId="LiveId" clId="{2E435394-181D-45E3-AF34-4EF0BB696D8D}" dt="2022-08-08T15:20:38.010" v="7517" actId="1038"/>
        <pc:sldMkLst>
          <pc:docMk/>
          <pc:sldMk cId="3062690120" sldId="304"/>
        </pc:sldMkLst>
        <pc:spChg chg="add mod">
          <ac:chgData name="Tristan Ong" userId="916baa62862d5030" providerId="LiveId" clId="{2E435394-181D-45E3-AF34-4EF0BB696D8D}" dt="2022-08-08T15:19:36.006" v="7322" actId="1038"/>
          <ac:spMkLst>
            <pc:docMk/>
            <pc:sldMk cId="3062690120" sldId="304"/>
            <ac:spMk id="2" creationId="{C15E3599-0BFD-4713-8548-3A0DB5EAC7C0}"/>
          </ac:spMkLst>
        </pc:spChg>
        <pc:spChg chg="add mod">
          <ac:chgData name="Tristan Ong" userId="916baa62862d5030" providerId="LiveId" clId="{2E435394-181D-45E3-AF34-4EF0BB696D8D}" dt="2022-08-08T15:20:38.010" v="7517" actId="1038"/>
          <ac:spMkLst>
            <pc:docMk/>
            <pc:sldMk cId="3062690120" sldId="304"/>
            <ac:spMk id="4" creationId="{B9853A4C-CCF0-C6B1-908E-2E96955D95D5}"/>
          </ac:spMkLst>
        </pc:spChg>
        <pc:spChg chg="add mod">
          <ac:chgData name="Tristan Ong" userId="916baa62862d5030" providerId="LiveId" clId="{2E435394-181D-45E3-AF34-4EF0BB696D8D}" dt="2022-08-08T15:20:15.619" v="7497" actId="1036"/>
          <ac:spMkLst>
            <pc:docMk/>
            <pc:sldMk cId="3062690120" sldId="304"/>
            <ac:spMk id="5" creationId="{7E966B68-79E3-8A06-887B-FA38B89A88B9}"/>
          </ac:spMkLst>
        </pc:spChg>
        <pc:spChg chg="mod">
          <ac:chgData name="Tristan Ong" userId="916baa62862d5030" providerId="LiveId" clId="{2E435394-181D-45E3-AF34-4EF0BB696D8D}" dt="2022-08-08T14:57:45.792" v="6023" actId="1076"/>
          <ac:spMkLst>
            <pc:docMk/>
            <pc:sldMk cId="3062690120" sldId="304"/>
            <ac:spMk id="10" creationId="{DE864B3C-060A-432C-6E12-84FD6053E4B6}"/>
          </ac:spMkLst>
        </pc:spChg>
        <pc:spChg chg="mod">
          <ac:chgData name="Tristan Ong" userId="916baa62862d5030" providerId="LiveId" clId="{2E435394-181D-45E3-AF34-4EF0BB696D8D}" dt="2022-08-08T14:54:24.992" v="6011" actId="1076"/>
          <ac:spMkLst>
            <pc:docMk/>
            <pc:sldMk cId="3062690120" sldId="304"/>
            <ac:spMk id="378" creationId="{00000000-0000-0000-0000-000000000000}"/>
          </ac:spMkLst>
        </pc:spChg>
        <pc:picChg chg="mod">
          <ac:chgData name="Tristan Ong" userId="916baa62862d5030" providerId="LiveId" clId="{2E435394-181D-45E3-AF34-4EF0BB696D8D}" dt="2022-08-08T15:17:33.914" v="6817" actId="1076"/>
          <ac:picMkLst>
            <pc:docMk/>
            <pc:sldMk cId="3062690120" sldId="304"/>
            <ac:picMk id="3" creationId="{C01164C4-EEE6-A17F-0F1D-38A2BC6FE7A9}"/>
          </ac:picMkLst>
        </pc:picChg>
        <pc:picChg chg="add del">
          <ac:chgData name="Tristan Ong" userId="916baa62862d5030" providerId="LiveId" clId="{2E435394-181D-45E3-AF34-4EF0BB696D8D}" dt="2022-08-08T14:54:01.913" v="6004" actId="478"/>
          <ac:picMkLst>
            <pc:docMk/>
            <pc:sldMk cId="3062690120" sldId="304"/>
            <ac:picMk id="6" creationId="{59991262-53E1-AEFC-DE6F-7B2F4DE73154}"/>
          </ac:picMkLst>
        </pc:picChg>
        <pc:picChg chg="del">
          <ac:chgData name="Tristan Ong" userId="916baa62862d5030" providerId="LiveId" clId="{2E435394-181D-45E3-AF34-4EF0BB696D8D}" dt="2022-08-08T14:54:08.271" v="6006" actId="478"/>
          <ac:picMkLst>
            <pc:docMk/>
            <pc:sldMk cId="3062690120" sldId="304"/>
            <ac:picMk id="11" creationId="{F0275AD6-F959-2B13-85A8-9053416484C9}"/>
          </ac:picMkLst>
        </pc:picChg>
        <pc:picChg chg="mod">
          <ac:chgData name="Tristan Ong" userId="916baa62862d5030" providerId="LiveId" clId="{2E435394-181D-45E3-AF34-4EF0BB696D8D}" dt="2022-08-08T15:20:34.648" v="7508" actId="1038"/>
          <ac:picMkLst>
            <pc:docMk/>
            <pc:sldMk cId="3062690120" sldId="304"/>
            <ac:picMk id="13" creationId="{DF27F062-7602-45D2-88FB-83B7A6059979}"/>
          </ac:picMkLst>
        </pc:picChg>
        <pc:picChg chg="del">
          <ac:chgData name="Tristan Ong" userId="916baa62862d5030" providerId="LiveId" clId="{2E435394-181D-45E3-AF34-4EF0BB696D8D}" dt="2022-08-08T14:54:06.081" v="6005" actId="478"/>
          <ac:picMkLst>
            <pc:docMk/>
            <pc:sldMk cId="3062690120" sldId="304"/>
            <ac:picMk id="15" creationId="{3FF016C0-D209-8D53-E5E9-59E492D29732}"/>
          </ac:picMkLst>
        </pc:picChg>
        <pc:picChg chg="mod">
          <ac:chgData name="Tristan Ong" userId="916baa62862d5030" providerId="LiveId" clId="{2E435394-181D-45E3-AF34-4EF0BB696D8D}" dt="2022-08-08T15:17:40.063" v="6819" actId="1076"/>
          <ac:picMkLst>
            <pc:docMk/>
            <pc:sldMk cId="3062690120" sldId="304"/>
            <ac:picMk id="17" creationId="{0769B2C6-05F3-488A-8AA5-77A35879078A}"/>
          </ac:picMkLst>
        </pc:picChg>
      </pc:sldChg>
      <pc:sldChg chg="addSp modSp add mod">
        <pc:chgData name="Tristan Ong" userId="916baa62862d5030" providerId="LiveId" clId="{2E435394-181D-45E3-AF34-4EF0BB696D8D}" dt="2022-08-08T16:53:33.909" v="10531" actId="1038"/>
        <pc:sldMkLst>
          <pc:docMk/>
          <pc:sldMk cId="349557027" sldId="305"/>
        </pc:sldMkLst>
        <pc:spChg chg="add mod">
          <ac:chgData name="Tristan Ong" userId="916baa62862d5030" providerId="LiveId" clId="{2E435394-181D-45E3-AF34-4EF0BB696D8D}" dt="2022-08-08T16:53:33.909" v="10531" actId="1038"/>
          <ac:spMkLst>
            <pc:docMk/>
            <pc:sldMk cId="349557027" sldId="305"/>
            <ac:spMk id="2" creationId="{E0D403E5-7618-7B6B-5C8D-6173241E9F62}"/>
          </ac:spMkLst>
        </pc:spChg>
        <pc:spChg chg="mod">
          <ac:chgData name="Tristan Ong" userId="916baa62862d5030" providerId="LiveId" clId="{2E435394-181D-45E3-AF34-4EF0BB696D8D}" dt="2022-08-08T16:53:33.909" v="10531" actId="1038"/>
          <ac:spMkLst>
            <pc:docMk/>
            <pc:sldMk cId="349557027" sldId="305"/>
            <ac:spMk id="564" creationId="{00000000-0000-0000-0000-000000000000}"/>
          </ac:spMkLst>
        </pc:spChg>
        <pc:spChg chg="mod">
          <ac:chgData name="Tristan Ong" userId="916baa62862d5030" providerId="LiveId" clId="{2E435394-181D-45E3-AF34-4EF0BB696D8D}" dt="2022-08-08T16:53:33.909" v="10531" actId="1038"/>
          <ac:spMkLst>
            <pc:docMk/>
            <pc:sldMk cId="349557027" sldId="305"/>
            <ac:spMk id="565" creationId="{00000000-0000-0000-0000-000000000000}"/>
          </ac:spMkLst>
        </pc:spChg>
        <pc:spChg chg="mod">
          <ac:chgData name="Tristan Ong" userId="916baa62862d5030" providerId="LiveId" clId="{2E435394-181D-45E3-AF34-4EF0BB696D8D}" dt="2022-08-08T16:53:33.909" v="10531" actId="1038"/>
          <ac:spMkLst>
            <pc:docMk/>
            <pc:sldMk cId="349557027" sldId="305"/>
            <ac:spMk id="566" creationId="{00000000-0000-0000-0000-000000000000}"/>
          </ac:spMkLst>
        </pc:spChg>
        <pc:picChg chg="add mod">
          <ac:chgData name="Tristan Ong" userId="916baa62862d5030" providerId="LiveId" clId="{2E435394-181D-45E3-AF34-4EF0BB696D8D}" dt="2022-08-08T16:53:33.909" v="10531" actId="1038"/>
          <ac:picMkLst>
            <pc:docMk/>
            <pc:sldMk cId="349557027" sldId="305"/>
            <ac:picMk id="4" creationId="{73192ABE-CC3C-14A4-3A28-5EE2DB0177D0}"/>
          </ac:picMkLst>
        </pc:picChg>
      </pc:sldChg>
      <pc:sldChg chg="addSp modSp add mod">
        <pc:chgData name="Tristan Ong" userId="916baa62862d5030" providerId="LiveId" clId="{2E435394-181D-45E3-AF34-4EF0BB696D8D}" dt="2022-08-08T17:43:48.955" v="11544" actId="14100"/>
        <pc:sldMkLst>
          <pc:docMk/>
          <pc:sldMk cId="3300368594" sldId="306"/>
        </pc:sldMkLst>
        <pc:spChg chg="add mod">
          <ac:chgData name="Tristan Ong" userId="916baa62862d5030" providerId="LiveId" clId="{2E435394-181D-45E3-AF34-4EF0BB696D8D}" dt="2022-08-08T17:26:38.412" v="11410" actId="1038"/>
          <ac:spMkLst>
            <pc:docMk/>
            <pc:sldMk cId="3300368594" sldId="306"/>
            <ac:spMk id="2" creationId="{8071D631-0D67-7C1B-7320-887943DBB0EE}"/>
          </ac:spMkLst>
        </pc:spChg>
        <pc:spChg chg="mod">
          <ac:chgData name="Tristan Ong" userId="916baa62862d5030" providerId="LiveId" clId="{2E435394-181D-45E3-AF34-4EF0BB696D8D}" dt="2022-08-08T17:43:48.955" v="11544" actId="14100"/>
          <ac:spMkLst>
            <pc:docMk/>
            <pc:sldMk cId="3300368594" sldId="306"/>
            <ac:spMk id="564" creationId="{00000000-0000-0000-0000-000000000000}"/>
          </ac:spMkLst>
        </pc:spChg>
        <pc:spChg chg="mod">
          <ac:chgData name="Tristan Ong" userId="916baa62862d5030" providerId="LiveId" clId="{2E435394-181D-45E3-AF34-4EF0BB696D8D}" dt="2022-08-08T17:26:38.412" v="11410" actId="1038"/>
          <ac:spMkLst>
            <pc:docMk/>
            <pc:sldMk cId="3300368594" sldId="306"/>
            <ac:spMk id="565" creationId="{00000000-0000-0000-0000-000000000000}"/>
          </ac:spMkLst>
        </pc:spChg>
        <pc:spChg chg="mod">
          <ac:chgData name="Tristan Ong" userId="916baa62862d5030" providerId="LiveId" clId="{2E435394-181D-45E3-AF34-4EF0BB696D8D}" dt="2022-08-08T17:26:38.412" v="11410" actId="1038"/>
          <ac:spMkLst>
            <pc:docMk/>
            <pc:sldMk cId="3300368594" sldId="306"/>
            <ac:spMk id="566" creationId="{00000000-0000-0000-0000-000000000000}"/>
          </ac:spMkLst>
        </pc:spChg>
      </pc:sldChg>
      <pc:sldChg chg="addSp delSp modSp add mod ord">
        <pc:chgData name="Tristan Ong" userId="916baa62862d5030" providerId="LiveId" clId="{2E435394-181D-45E3-AF34-4EF0BB696D8D}" dt="2022-08-08T17:59:13.225" v="12119" actId="20577"/>
        <pc:sldMkLst>
          <pc:docMk/>
          <pc:sldMk cId="314102606" sldId="307"/>
        </pc:sldMkLst>
        <pc:spChg chg="add mod">
          <ac:chgData name="Tristan Ong" userId="916baa62862d5030" providerId="LiveId" clId="{2E435394-181D-45E3-AF34-4EF0BB696D8D}" dt="2022-08-08T17:59:13.225" v="12119" actId="20577"/>
          <ac:spMkLst>
            <pc:docMk/>
            <pc:sldMk cId="314102606" sldId="307"/>
            <ac:spMk id="8" creationId="{5D12E88F-F29F-80EF-11D5-A27A29F74C5B}"/>
          </ac:spMkLst>
        </pc:spChg>
        <pc:spChg chg="mod">
          <ac:chgData name="Tristan Ong" userId="916baa62862d5030" providerId="LiveId" clId="{2E435394-181D-45E3-AF34-4EF0BB696D8D}" dt="2022-08-08T17:55:59.525" v="11708" actId="14100"/>
          <ac:spMkLst>
            <pc:docMk/>
            <pc:sldMk cId="314102606" sldId="307"/>
            <ac:spMk id="564" creationId="{00000000-0000-0000-0000-000000000000}"/>
          </ac:spMkLst>
        </pc:spChg>
        <pc:spChg chg="mod">
          <ac:chgData name="Tristan Ong" userId="916baa62862d5030" providerId="LiveId" clId="{2E435394-181D-45E3-AF34-4EF0BB696D8D}" dt="2022-08-08T17:57:57.875" v="11897" actId="20577"/>
          <ac:spMkLst>
            <pc:docMk/>
            <pc:sldMk cId="314102606" sldId="307"/>
            <ac:spMk id="565" creationId="{00000000-0000-0000-0000-000000000000}"/>
          </ac:spMkLst>
        </pc:spChg>
        <pc:spChg chg="mod">
          <ac:chgData name="Tristan Ong" userId="916baa62862d5030" providerId="LiveId" clId="{2E435394-181D-45E3-AF34-4EF0BB696D8D}" dt="2022-08-08T17:52:55.604" v="11626" actId="1076"/>
          <ac:spMkLst>
            <pc:docMk/>
            <pc:sldMk cId="314102606" sldId="307"/>
            <ac:spMk id="566" creationId="{00000000-0000-0000-0000-000000000000}"/>
          </ac:spMkLst>
        </pc:spChg>
        <pc:picChg chg="add del mod">
          <ac:chgData name="Tristan Ong" userId="916baa62862d5030" providerId="LiveId" clId="{2E435394-181D-45E3-AF34-4EF0BB696D8D}" dt="2022-08-08T17:51:55.965" v="11610" actId="478"/>
          <ac:picMkLst>
            <pc:docMk/>
            <pc:sldMk cId="314102606" sldId="307"/>
            <ac:picMk id="3" creationId="{1C53F82A-CA53-0F44-1E7F-9A08911548BE}"/>
          </ac:picMkLst>
        </pc:picChg>
        <pc:picChg chg="add mod">
          <ac:chgData name="Tristan Ong" userId="916baa62862d5030" providerId="LiveId" clId="{2E435394-181D-45E3-AF34-4EF0BB696D8D}" dt="2022-08-08T17:56:13.598" v="11709" actId="1076"/>
          <ac:picMkLst>
            <pc:docMk/>
            <pc:sldMk cId="314102606" sldId="307"/>
            <ac:picMk id="5" creationId="{03417AB8-EFEB-9CAC-6116-59EC72A04011}"/>
          </ac:picMkLst>
        </pc:picChg>
        <pc:picChg chg="add mod">
          <ac:chgData name="Tristan Ong" userId="916baa62862d5030" providerId="LiveId" clId="{2E435394-181D-45E3-AF34-4EF0BB696D8D}" dt="2022-08-08T17:55:39.292" v="11704" actId="1076"/>
          <ac:picMkLst>
            <pc:docMk/>
            <pc:sldMk cId="314102606" sldId="307"/>
            <ac:picMk id="7" creationId="{E3139F27-C9D7-67AB-093B-27A54922581F}"/>
          </ac:picMkLst>
        </pc:picChg>
      </pc:sldChg>
      <pc:sldChg chg="modSp add mod">
        <pc:chgData name="Tristan Ong" userId="916baa62862d5030" providerId="LiveId" clId="{2E435394-181D-45E3-AF34-4EF0BB696D8D}" dt="2022-08-08T17:27:10.364" v="11466" actId="20577"/>
        <pc:sldMkLst>
          <pc:docMk/>
          <pc:sldMk cId="1700689981" sldId="308"/>
        </pc:sldMkLst>
        <pc:spChg chg="mod">
          <ac:chgData name="Tristan Ong" userId="916baa62862d5030" providerId="LiveId" clId="{2E435394-181D-45E3-AF34-4EF0BB696D8D}" dt="2022-08-08T17:27:10.364" v="11466" actId="20577"/>
          <ac:spMkLst>
            <pc:docMk/>
            <pc:sldMk cId="1700689981" sldId="308"/>
            <ac:spMk id="2" creationId="{34469B3B-2BF2-1A45-4D27-46F68ADC699D}"/>
          </ac:spMkLst>
        </pc:spChg>
        <pc:spChg chg="mod">
          <ac:chgData name="Tristan Ong" userId="916baa62862d5030" providerId="LiveId" clId="{2E435394-181D-45E3-AF34-4EF0BB696D8D}" dt="2022-08-08T16:34:30.539" v="9224" actId="1038"/>
          <ac:spMkLst>
            <pc:docMk/>
            <pc:sldMk cId="1700689981" sldId="308"/>
            <ac:spMk id="564" creationId="{00000000-0000-0000-0000-000000000000}"/>
          </ac:spMkLst>
        </pc:spChg>
        <pc:spChg chg="mod">
          <ac:chgData name="Tristan Ong" userId="916baa62862d5030" providerId="LiveId" clId="{2E435394-181D-45E3-AF34-4EF0BB696D8D}" dt="2022-08-08T16:34:30.539" v="9224" actId="1038"/>
          <ac:spMkLst>
            <pc:docMk/>
            <pc:sldMk cId="1700689981" sldId="308"/>
            <ac:spMk id="565" creationId="{00000000-0000-0000-0000-000000000000}"/>
          </ac:spMkLst>
        </pc:spChg>
        <pc:spChg chg="mod">
          <ac:chgData name="Tristan Ong" userId="916baa62862d5030" providerId="LiveId" clId="{2E435394-181D-45E3-AF34-4EF0BB696D8D}" dt="2022-08-08T16:34:30.539" v="9224" actId="1038"/>
          <ac:spMkLst>
            <pc:docMk/>
            <pc:sldMk cId="1700689981" sldId="308"/>
            <ac:spMk id="566" creationId="{00000000-0000-0000-0000-000000000000}"/>
          </ac:spMkLst>
        </pc:spChg>
      </pc:sldChg>
      <pc:sldChg chg="modSp add del mod">
        <pc:chgData name="Tristan Ong" userId="916baa62862d5030" providerId="LiveId" clId="{2E435394-181D-45E3-AF34-4EF0BB696D8D}" dt="2022-08-08T18:04:51.957" v="12689" actId="47"/>
        <pc:sldMkLst>
          <pc:docMk/>
          <pc:sldMk cId="4230438185" sldId="309"/>
        </pc:sldMkLst>
        <pc:spChg chg="mod">
          <ac:chgData name="Tristan Ong" userId="916baa62862d5030" providerId="LiveId" clId="{2E435394-181D-45E3-AF34-4EF0BB696D8D}" dt="2022-08-08T17:43:42.047" v="11543" actId="14100"/>
          <ac:spMkLst>
            <pc:docMk/>
            <pc:sldMk cId="4230438185" sldId="309"/>
            <ac:spMk id="564" creationId="{00000000-0000-0000-0000-000000000000}"/>
          </ac:spMkLst>
        </pc:spChg>
        <pc:spChg chg="mod">
          <ac:chgData name="Tristan Ong" userId="916baa62862d5030" providerId="LiveId" clId="{2E435394-181D-45E3-AF34-4EF0BB696D8D}" dt="2022-08-08T17:43:29.859" v="11541" actId="20577"/>
          <ac:spMkLst>
            <pc:docMk/>
            <pc:sldMk cId="4230438185" sldId="309"/>
            <ac:spMk id="566" creationId="{00000000-0000-0000-0000-000000000000}"/>
          </ac:spMkLst>
        </pc:spChg>
      </pc:sldChg>
      <pc:sldChg chg="modSp add del mod">
        <pc:chgData name="Tristan Ong" userId="916baa62862d5030" providerId="LiveId" clId="{2E435394-181D-45E3-AF34-4EF0BB696D8D}" dt="2022-08-08T18:04:50.575" v="12688" actId="47"/>
        <pc:sldMkLst>
          <pc:docMk/>
          <pc:sldMk cId="3616674490" sldId="310"/>
        </pc:sldMkLst>
        <pc:spChg chg="mod">
          <ac:chgData name="Tristan Ong" userId="916baa62862d5030" providerId="LiveId" clId="{2E435394-181D-45E3-AF34-4EF0BB696D8D}" dt="2022-08-08T17:44:19.095" v="11584" actId="20577"/>
          <ac:spMkLst>
            <pc:docMk/>
            <pc:sldMk cId="3616674490" sldId="310"/>
            <ac:spMk id="566" creationId="{00000000-0000-0000-0000-000000000000}"/>
          </ac:spMkLst>
        </pc:spChg>
      </pc:sldChg>
      <pc:sldChg chg="delSp modSp add mod ord">
        <pc:chgData name="Tristan Ong" userId="916baa62862d5030" providerId="LiveId" clId="{2E435394-181D-45E3-AF34-4EF0BB696D8D}" dt="2022-08-08T18:09:10.072" v="12780"/>
        <pc:sldMkLst>
          <pc:docMk/>
          <pc:sldMk cId="3430687727" sldId="311"/>
        </pc:sldMkLst>
        <pc:spChg chg="mod">
          <ac:chgData name="Tristan Ong" userId="916baa62862d5030" providerId="LiveId" clId="{2E435394-181D-45E3-AF34-4EF0BB696D8D}" dt="2022-08-08T18:02:37.692" v="12677" actId="20577"/>
          <ac:spMkLst>
            <pc:docMk/>
            <pc:sldMk cId="3430687727" sldId="311"/>
            <ac:spMk id="565" creationId="{00000000-0000-0000-0000-000000000000}"/>
          </ac:spMkLst>
        </pc:spChg>
        <pc:picChg chg="mod">
          <ac:chgData name="Tristan Ong" userId="916baa62862d5030" providerId="LiveId" clId="{2E435394-181D-45E3-AF34-4EF0BB696D8D}" dt="2022-08-08T17:59:37.401" v="12123" actId="14100"/>
          <ac:picMkLst>
            <pc:docMk/>
            <pc:sldMk cId="3430687727" sldId="311"/>
            <ac:picMk id="3" creationId="{1C53F82A-CA53-0F44-1E7F-9A08911548BE}"/>
          </ac:picMkLst>
        </pc:picChg>
        <pc:picChg chg="del">
          <ac:chgData name="Tristan Ong" userId="916baa62862d5030" providerId="LiveId" clId="{2E435394-181D-45E3-AF34-4EF0BB696D8D}" dt="2022-08-08T17:52:05.284" v="11613" actId="478"/>
          <ac:picMkLst>
            <pc:docMk/>
            <pc:sldMk cId="3430687727" sldId="311"/>
            <ac:picMk id="5" creationId="{03417AB8-EFEB-9CAC-6116-59EC72A04011}"/>
          </ac:picMkLst>
        </pc:picChg>
        <pc:picChg chg="del">
          <ac:chgData name="Tristan Ong" userId="916baa62862d5030" providerId="LiveId" clId="{2E435394-181D-45E3-AF34-4EF0BB696D8D}" dt="2022-08-08T17:52:06.739" v="11614" actId="478"/>
          <ac:picMkLst>
            <pc:docMk/>
            <pc:sldMk cId="3430687727" sldId="311"/>
            <ac:picMk id="7" creationId="{E3139F27-C9D7-67AB-093B-27A54922581F}"/>
          </ac:picMkLst>
        </pc:picChg>
      </pc:sldChg>
      <pc:sldChg chg="addSp delSp modSp add mod">
        <pc:chgData name="Tristan Ong" userId="916baa62862d5030" providerId="LiveId" clId="{2E435394-181D-45E3-AF34-4EF0BB696D8D}" dt="2022-08-08T18:22:08.198" v="13543" actId="20577"/>
        <pc:sldMkLst>
          <pc:docMk/>
          <pc:sldMk cId="958940166" sldId="312"/>
        </pc:sldMkLst>
        <pc:spChg chg="mod">
          <ac:chgData name="Tristan Ong" userId="916baa62862d5030" providerId="LiveId" clId="{2E435394-181D-45E3-AF34-4EF0BB696D8D}" dt="2022-08-08T18:22:08.198" v="13543" actId="20577"/>
          <ac:spMkLst>
            <pc:docMk/>
            <pc:sldMk cId="958940166" sldId="312"/>
            <ac:spMk id="8" creationId="{5D12E88F-F29F-80EF-11D5-A27A29F74C5B}"/>
          </ac:spMkLst>
        </pc:spChg>
        <pc:spChg chg="mod">
          <ac:chgData name="Tristan Ong" userId="916baa62862d5030" providerId="LiveId" clId="{2E435394-181D-45E3-AF34-4EF0BB696D8D}" dt="2022-08-08T18:21:33.805" v="13441" actId="20577"/>
          <ac:spMkLst>
            <pc:docMk/>
            <pc:sldMk cId="958940166" sldId="312"/>
            <ac:spMk id="565" creationId="{00000000-0000-0000-0000-000000000000}"/>
          </ac:spMkLst>
        </pc:spChg>
        <pc:spChg chg="mod">
          <ac:chgData name="Tristan Ong" userId="916baa62862d5030" providerId="LiveId" clId="{2E435394-181D-45E3-AF34-4EF0BB696D8D}" dt="2022-08-08T18:05:16.023" v="12721" actId="20577"/>
          <ac:spMkLst>
            <pc:docMk/>
            <pc:sldMk cId="958940166" sldId="312"/>
            <ac:spMk id="566" creationId="{00000000-0000-0000-0000-000000000000}"/>
          </ac:spMkLst>
        </pc:spChg>
        <pc:picChg chg="add mod">
          <ac:chgData name="Tristan Ong" userId="916baa62862d5030" providerId="LiveId" clId="{2E435394-181D-45E3-AF34-4EF0BB696D8D}" dt="2022-08-08T18:06:08.035" v="12725" actId="1076"/>
          <ac:picMkLst>
            <pc:docMk/>
            <pc:sldMk cId="958940166" sldId="312"/>
            <ac:picMk id="3" creationId="{3D86C577-70B5-8206-2438-5AC7882CD692}"/>
          </ac:picMkLst>
        </pc:picChg>
        <pc:picChg chg="del">
          <ac:chgData name="Tristan Ong" userId="916baa62862d5030" providerId="LiveId" clId="{2E435394-181D-45E3-AF34-4EF0BB696D8D}" dt="2022-08-08T18:05:20.879" v="12722" actId="478"/>
          <ac:picMkLst>
            <pc:docMk/>
            <pc:sldMk cId="958940166" sldId="312"/>
            <ac:picMk id="5" creationId="{03417AB8-EFEB-9CAC-6116-59EC72A04011}"/>
          </ac:picMkLst>
        </pc:picChg>
        <pc:picChg chg="add del mod">
          <ac:chgData name="Tristan Ong" userId="916baa62862d5030" providerId="LiveId" clId="{2E435394-181D-45E3-AF34-4EF0BB696D8D}" dt="2022-08-08T18:08:21.692" v="12731" actId="478"/>
          <ac:picMkLst>
            <pc:docMk/>
            <pc:sldMk cId="958940166" sldId="312"/>
            <ac:picMk id="6" creationId="{45C1715E-6C63-29F8-4D62-50600A9C2344}"/>
          </ac:picMkLst>
        </pc:picChg>
        <pc:picChg chg="del">
          <ac:chgData name="Tristan Ong" userId="916baa62862d5030" providerId="LiveId" clId="{2E435394-181D-45E3-AF34-4EF0BB696D8D}" dt="2022-08-08T18:06:11.737" v="12726" actId="478"/>
          <ac:picMkLst>
            <pc:docMk/>
            <pc:sldMk cId="958940166" sldId="312"/>
            <ac:picMk id="7" creationId="{E3139F27-C9D7-67AB-093B-27A54922581F}"/>
          </ac:picMkLst>
        </pc:picChg>
        <pc:picChg chg="add mod">
          <ac:chgData name="Tristan Ong" userId="916baa62862d5030" providerId="LiveId" clId="{2E435394-181D-45E3-AF34-4EF0BB696D8D}" dt="2022-08-08T18:08:33.460" v="12734" actId="1076"/>
          <ac:picMkLst>
            <pc:docMk/>
            <pc:sldMk cId="958940166" sldId="312"/>
            <ac:picMk id="10" creationId="{B9A8887E-D7CE-D4A9-B94B-DCB33660BB21}"/>
          </ac:picMkLst>
        </pc:picChg>
      </pc:sldChg>
      <pc:sldChg chg="addSp delSp modSp add mod">
        <pc:chgData name="Tristan Ong" userId="916baa62862d5030" providerId="LiveId" clId="{2E435394-181D-45E3-AF34-4EF0BB696D8D}" dt="2022-08-08T18:30:40.284" v="14306" actId="20577"/>
        <pc:sldMkLst>
          <pc:docMk/>
          <pc:sldMk cId="214207557" sldId="313"/>
        </pc:sldMkLst>
        <pc:spChg chg="mod">
          <ac:chgData name="Tristan Ong" userId="916baa62862d5030" providerId="LiveId" clId="{2E435394-181D-45E3-AF34-4EF0BB696D8D}" dt="2022-08-08T18:30:40.284" v="14306" actId="20577"/>
          <ac:spMkLst>
            <pc:docMk/>
            <pc:sldMk cId="214207557" sldId="313"/>
            <ac:spMk id="8" creationId="{5D12E88F-F29F-80EF-11D5-A27A29F74C5B}"/>
          </ac:spMkLst>
        </pc:spChg>
        <pc:spChg chg="mod">
          <ac:chgData name="Tristan Ong" userId="916baa62862d5030" providerId="LiveId" clId="{2E435394-181D-45E3-AF34-4EF0BB696D8D}" dt="2022-08-08T18:30:05.663" v="14221" actId="20577"/>
          <ac:spMkLst>
            <pc:docMk/>
            <pc:sldMk cId="214207557" sldId="313"/>
            <ac:spMk id="565" creationId="{00000000-0000-0000-0000-000000000000}"/>
          </ac:spMkLst>
        </pc:spChg>
        <pc:spChg chg="mod">
          <ac:chgData name="Tristan Ong" userId="916baa62862d5030" providerId="LiveId" clId="{2E435394-181D-45E3-AF34-4EF0BB696D8D}" dt="2022-08-08T18:23:22.147" v="13678" actId="1038"/>
          <ac:spMkLst>
            <pc:docMk/>
            <pc:sldMk cId="214207557" sldId="313"/>
            <ac:spMk id="566" creationId="{00000000-0000-0000-0000-000000000000}"/>
          </ac:spMkLst>
        </pc:spChg>
        <pc:picChg chg="add mod">
          <ac:chgData name="Tristan Ong" userId="916baa62862d5030" providerId="LiveId" clId="{2E435394-181D-45E3-AF34-4EF0BB696D8D}" dt="2022-08-08T18:13:25.895" v="12839" actId="1076"/>
          <ac:picMkLst>
            <pc:docMk/>
            <pc:sldMk cId="214207557" sldId="313"/>
            <ac:picMk id="3" creationId="{48EE4689-E56C-0632-B54F-833DA675E6F0}"/>
          </ac:picMkLst>
        </pc:picChg>
        <pc:picChg chg="del">
          <ac:chgData name="Tristan Ong" userId="916baa62862d5030" providerId="LiveId" clId="{2E435394-181D-45E3-AF34-4EF0BB696D8D}" dt="2022-08-08T18:12:28.987" v="12833" actId="478"/>
          <ac:picMkLst>
            <pc:docMk/>
            <pc:sldMk cId="214207557" sldId="313"/>
            <ac:picMk id="5" creationId="{03417AB8-EFEB-9CAC-6116-59EC72A04011}"/>
          </ac:picMkLst>
        </pc:picChg>
        <pc:picChg chg="add mod">
          <ac:chgData name="Tristan Ong" userId="916baa62862d5030" providerId="LiveId" clId="{2E435394-181D-45E3-AF34-4EF0BB696D8D}" dt="2022-08-08T18:15:06.011" v="12846" actId="1076"/>
          <ac:picMkLst>
            <pc:docMk/>
            <pc:sldMk cId="214207557" sldId="313"/>
            <ac:picMk id="6" creationId="{8C5AD76C-E1EE-2620-323D-588CEBA8B221}"/>
          </ac:picMkLst>
        </pc:picChg>
        <pc:picChg chg="del">
          <ac:chgData name="Tristan Ong" userId="916baa62862d5030" providerId="LiveId" clId="{2E435394-181D-45E3-AF34-4EF0BB696D8D}" dt="2022-08-08T18:13:28.914" v="12840" actId="478"/>
          <ac:picMkLst>
            <pc:docMk/>
            <pc:sldMk cId="214207557" sldId="313"/>
            <ac:picMk id="7" creationId="{E3139F27-C9D7-67AB-093B-27A54922581F}"/>
          </ac:picMkLst>
        </pc:picChg>
      </pc:sldChg>
      <pc:sldChg chg="addSp delSp modSp add mod ord">
        <pc:chgData name="Tristan Ong" userId="916baa62862d5030" providerId="LiveId" clId="{2E435394-181D-45E3-AF34-4EF0BB696D8D}" dt="2022-08-08T18:22:39.202" v="13602" actId="20577"/>
        <pc:sldMkLst>
          <pc:docMk/>
          <pc:sldMk cId="860487207" sldId="314"/>
        </pc:sldMkLst>
        <pc:spChg chg="mod">
          <ac:chgData name="Tristan Ong" userId="916baa62862d5030" providerId="LiveId" clId="{2E435394-181D-45E3-AF34-4EF0BB696D8D}" dt="2022-08-08T18:09:02.662" v="12778" actId="14100"/>
          <ac:spMkLst>
            <pc:docMk/>
            <pc:sldMk cId="860487207" sldId="314"/>
            <ac:spMk id="564" creationId="{00000000-0000-0000-0000-000000000000}"/>
          </ac:spMkLst>
        </pc:spChg>
        <pc:spChg chg="mod">
          <ac:chgData name="Tristan Ong" userId="916baa62862d5030" providerId="LiveId" clId="{2E435394-181D-45E3-AF34-4EF0BB696D8D}" dt="2022-08-08T18:22:39.202" v="13602" actId="20577"/>
          <ac:spMkLst>
            <pc:docMk/>
            <pc:sldMk cId="860487207" sldId="314"/>
            <ac:spMk id="565" creationId="{00000000-0000-0000-0000-000000000000}"/>
          </ac:spMkLst>
        </pc:spChg>
        <pc:spChg chg="mod">
          <ac:chgData name="Tristan Ong" userId="916baa62862d5030" providerId="LiveId" clId="{2E435394-181D-45E3-AF34-4EF0BB696D8D}" dt="2022-08-08T18:08:58.499" v="12777" actId="20577"/>
          <ac:spMkLst>
            <pc:docMk/>
            <pc:sldMk cId="860487207" sldId="314"/>
            <ac:spMk id="566" creationId="{00000000-0000-0000-0000-000000000000}"/>
          </ac:spMkLst>
        </pc:spChg>
        <pc:picChg chg="del">
          <ac:chgData name="Tristan Ong" userId="916baa62862d5030" providerId="LiveId" clId="{2E435394-181D-45E3-AF34-4EF0BB696D8D}" dt="2022-08-08T18:09:15.720" v="12783" actId="478"/>
          <ac:picMkLst>
            <pc:docMk/>
            <pc:sldMk cId="860487207" sldId="314"/>
            <ac:picMk id="3" creationId="{1C53F82A-CA53-0F44-1E7F-9A08911548BE}"/>
          </ac:picMkLst>
        </pc:picChg>
        <pc:picChg chg="add mod">
          <ac:chgData name="Tristan Ong" userId="916baa62862d5030" providerId="LiveId" clId="{2E435394-181D-45E3-AF34-4EF0BB696D8D}" dt="2022-08-08T18:10:22.660" v="12791" actId="14100"/>
          <ac:picMkLst>
            <pc:docMk/>
            <pc:sldMk cId="860487207" sldId="314"/>
            <ac:picMk id="4" creationId="{B8E8CAAD-A263-6942-669F-BB2724970387}"/>
          </ac:picMkLst>
        </pc:picChg>
      </pc:sldChg>
      <pc:sldChg chg="addSp delSp modSp add mod ord">
        <pc:chgData name="Tristan Ong" userId="916baa62862d5030" providerId="LiveId" clId="{2E435394-181D-45E3-AF34-4EF0BB696D8D}" dt="2022-08-08T18:28:48.410" v="14053" actId="20577"/>
        <pc:sldMkLst>
          <pc:docMk/>
          <pc:sldMk cId="2131446552" sldId="315"/>
        </pc:sldMkLst>
        <pc:spChg chg="mod">
          <ac:chgData name="Tristan Ong" userId="916baa62862d5030" providerId="LiveId" clId="{2E435394-181D-45E3-AF34-4EF0BB696D8D}" dt="2022-08-08T18:23:29.388" v="13679" actId="14100"/>
          <ac:spMkLst>
            <pc:docMk/>
            <pc:sldMk cId="2131446552" sldId="315"/>
            <ac:spMk id="564" creationId="{00000000-0000-0000-0000-000000000000}"/>
          </ac:spMkLst>
        </pc:spChg>
        <pc:spChg chg="mod">
          <ac:chgData name="Tristan Ong" userId="916baa62862d5030" providerId="LiveId" clId="{2E435394-181D-45E3-AF34-4EF0BB696D8D}" dt="2022-08-08T18:28:48.410" v="14053" actId="20577"/>
          <ac:spMkLst>
            <pc:docMk/>
            <pc:sldMk cId="2131446552" sldId="315"/>
            <ac:spMk id="565" creationId="{00000000-0000-0000-0000-000000000000}"/>
          </ac:spMkLst>
        </pc:spChg>
        <pc:spChg chg="mod">
          <ac:chgData name="Tristan Ong" userId="916baa62862d5030" providerId="LiveId" clId="{2E435394-181D-45E3-AF34-4EF0BB696D8D}" dt="2022-08-08T18:23:39.926" v="13680" actId="14100"/>
          <ac:spMkLst>
            <pc:docMk/>
            <pc:sldMk cId="2131446552" sldId="315"/>
            <ac:spMk id="566" creationId="{00000000-0000-0000-0000-000000000000}"/>
          </ac:spMkLst>
        </pc:spChg>
        <pc:picChg chg="del">
          <ac:chgData name="Tristan Ong" userId="916baa62862d5030" providerId="LiveId" clId="{2E435394-181D-45E3-AF34-4EF0BB696D8D}" dt="2022-08-08T18:12:15.699" v="12829" actId="478"/>
          <ac:picMkLst>
            <pc:docMk/>
            <pc:sldMk cId="2131446552" sldId="315"/>
            <ac:picMk id="3" creationId="{1C53F82A-CA53-0F44-1E7F-9A08911548BE}"/>
          </ac:picMkLst>
        </pc:picChg>
        <pc:picChg chg="add mod">
          <ac:chgData name="Tristan Ong" userId="916baa62862d5030" providerId="LiveId" clId="{2E435394-181D-45E3-AF34-4EF0BB696D8D}" dt="2022-08-08T18:12:24.252" v="12832" actId="14100"/>
          <ac:picMkLst>
            <pc:docMk/>
            <pc:sldMk cId="2131446552" sldId="315"/>
            <ac:picMk id="4" creationId="{FD35C8C1-73B0-B99E-0870-01A204681C41}"/>
          </ac:picMkLst>
        </pc:picChg>
      </pc:sldChg>
      <pc:sldChg chg="addSp delSp modSp add mod">
        <pc:chgData name="Tristan Ong" userId="916baa62862d5030" providerId="LiveId" clId="{2E435394-181D-45E3-AF34-4EF0BB696D8D}" dt="2022-08-08T20:02:23.948" v="18529" actId="1076"/>
        <pc:sldMkLst>
          <pc:docMk/>
          <pc:sldMk cId="1167993202" sldId="316"/>
        </pc:sldMkLst>
        <pc:spChg chg="mod">
          <ac:chgData name="Tristan Ong" userId="916baa62862d5030" providerId="LiveId" clId="{2E435394-181D-45E3-AF34-4EF0BB696D8D}" dt="2022-08-08T19:58:24.275" v="18222" actId="1038"/>
          <ac:spMkLst>
            <pc:docMk/>
            <pc:sldMk cId="1167993202" sldId="316"/>
            <ac:spMk id="805" creationId="{00000000-0000-0000-0000-000000000000}"/>
          </ac:spMkLst>
        </pc:spChg>
        <pc:spChg chg="mod">
          <ac:chgData name="Tristan Ong" userId="916baa62862d5030" providerId="LiveId" clId="{2E435394-181D-45E3-AF34-4EF0BB696D8D}" dt="2022-08-08T20:02:23.948" v="18529" actId="1076"/>
          <ac:spMkLst>
            <pc:docMk/>
            <pc:sldMk cId="1167993202" sldId="316"/>
            <ac:spMk id="806" creationId="{00000000-0000-0000-0000-000000000000}"/>
          </ac:spMkLst>
        </pc:spChg>
        <pc:spChg chg="mod">
          <ac:chgData name="Tristan Ong" userId="916baa62862d5030" providerId="LiveId" clId="{2E435394-181D-45E3-AF34-4EF0BB696D8D}" dt="2022-08-08T20:02:00.446" v="18526" actId="1076"/>
          <ac:spMkLst>
            <pc:docMk/>
            <pc:sldMk cId="1167993202" sldId="316"/>
            <ac:spMk id="807" creationId="{00000000-0000-0000-0000-000000000000}"/>
          </ac:spMkLst>
        </pc:spChg>
        <pc:picChg chg="add mod">
          <ac:chgData name="Tristan Ong" userId="916baa62862d5030" providerId="LiveId" clId="{2E435394-181D-45E3-AF34-4EF0BB696D8D}" dt="2022-08-08T20:02:05.227" v="18527" actId="1076"/>
          <ac:picMkLst>
            <pc:docMk/>
            <pc:sldMk cId="1167993202" sldId="316"/>
            <ac:picMk id="3" creationId="{3B60BE6A-4562-51E7-5E73-C441E870DE65}"/>
          </ac:picMkLst>
        </pc:picChg>
        <pc:picChg chg="del">
          <ac:chgData name="Tristan Ong" userId="916baa62862d5030" providerId="LiveId" clId="{2E435394-181D-45E3-AF34-4EF0BB696D8D}" dt="2022-08-08T19:53:52.274" v="17941" actId="478"/>
          <ac:picMkLst>
            <pc:docMk/>
            <pc:sldMk cId="1167993202" sldId="316"/>
            <ac:picMk id="27" creationId="{793F920E-9A29-03C0-2EDF-9A330F3DA7CE}"/>
          </ac:picMkLst>
        </pc:picChg>
        <pc:picChg chg="del">
          <ac:chgData name="Tristan Ong" userId="916baa62862d5030" providerId="LiveId" clId="{2E435394-181D-45E3-AF34-4EF0BB696D8D}" dt="2022-08-08T19:53:53.797" v="17942" actId="478"/>
          <ac:picMkLst>
            <pc:docMk/>
            <pc:sldMk cId="1167993202" sldId="316"/>
            <ac:picMk id="29" creationId="{444476FD-0621-0133-739B-5943406AB57D}"/>
          </ac:picMkLst>
        </pc:picChg>
      </pc:sldChg>
      <pc:sldChg chg="addSp delSp modSp add mod ord">
        <pc:chgData name="Tristan Ong" userId="916baa62862d5030" providerId="LiveId" clId="{2E435394-181D-45E3-AF34-4EF0BB696D8D}" dt="2022-08-08T20:21:35.293" v="19019" actId="20577"/>
        <pc:sldMkLst>
          <pc:docMk/>
          <pc:sldMk cId="507764817" sldId="317"/>
        </pc:sldMkLst>
        <pc:spChg chg="mod">
          <ac:chgData name="Tristan Ong" userId="916baa62862d5030" providerId="LiveId" clId="{2E435394-181D-45E3-AF34-4EF0BB696D8D}" dt="2022-08-08T20:09:15.177" v="18560" actId="14100"/>
          <ac:spMkLst>
            <pc:docMk/>
            <pc:sldMk cId="507764817" sldId="317"/>
            <ac:spMk id="564" creationId="{00000000-0000-0000-0000-000000000000}"/>
          </ac:spMkLst>
        </pc:spChg>
        <pc:spChg chg="mod">
          <ac:chgData name="Tristan Ong" userId="916baa62862d5030" providerId="LiveId" clId="{2E435394-181D-45E3-AF34-4EF0BB696D8D}" dt="2022-08-08T20:21:35.293" v="19019" actId="20577"/>
          <ac:spMkLst>
            <pc:docMk/>
            <pc:sldMk cId="507764817" sldId="317"/>
            <ac:spMk id="565" creationId="{00000000-0000-0000-0000-000000000000}"/>
          </ac:spMkLst>
        </pc:spChg>
        <pc:spChg chg="mod">
          <ac:chgData name="Tristan Ong" userId="916baa62862d5030" providerId="LiveId" clId="{2E435394-181D-45E3-AF34-4EF0BB696D8D}" dt="2022-08-08T20:09:10.360" v="18559" actId="20577"/>
          <ac:spMkLst>
            <pc:docMk/>
            <pc:sldMk cId="507764817" sldId="317"/>
            <ac:spMk id="566" creationId="{00000000-0000-0000-0000-000000000000}"/>
          </ac:spMkLst>
        </pc:spChg>
        <pc:picChg chg="add del mod">
          <ac:chgData name="Tristan Ong" userId="916baa62862d5030" providerId="LiveId" clId="{2E435394-181D-45E3-AF34-4EF0BB696D8D}" dt="2022-08-08T20:19:24.224" v="18655" actId="478"/>
          <ac:picMkLst>
            <pc:docMk/>
            <pc:sldMk cId="507764817" sldId="317"/>
            <ac:picMk id="3" creationId="{CE4C68D9-43B2-44C0-06A1-9494C92A0B29}"/>
          </ac:picMkLst>
        </pc:picChg>
        <pc:picChg chg="del">
          <ac:chgData name="Tristan Ong" userId="916baa62862d5030" providerId="LiveId" clId="{2E435394-181D-45E3-AF34-4EF0BB696D8D}" dt="2022-08-08T20:11:05.504" v="18602" actId="478"/>
          <ac:picMkLst>
            <pc:docMk/>
            <pc:sldMk cId="507764817" sldId="317"/>
            <ac:picMk id="4" creationId="{B8E8CAAD-A263-6942-669F-BB2724970387}"/>
          </ac:picMkLst>
        </pc:picChg>
        <pc:picChg chg="add mod">
          <ac:chgData name="Tristan Ong" userId="916baa62862d5030" providerId="LiveId" clId="{2E435394-181D-45E3-AF34-4EF0BB696D8D}" dt="2022-08-08T20:19:33.163" v="18659" actId="1076"/>
          <ac:picMkLst>
            <pc:docMk/>
            <pc:sldMk cId="507764817" sldId="317"/>
            <ac:picMk id="6" creationId="{6FEE9579-AF00-2168-D61A-78D625F374ED}"/>
          </ac:picMkLst>
        </pc:picChg>
      </pc:sldChg>
      <pc:sldChg chg="addSp delSp modSp add mod ord">
        <pc:chgData name="Tristan Ong" userId="916baa62862d5030" providerId="LiveId" clId="{2E435394-181D-45E3-AF34-4EF0BB696D8D}" dt="2022-08-08T20:40:15.521" v="19222" actId="20577"/>
        <pc:sldMkLst>
          <pc:docMk/>
          <pc:sldMk cId="3815179211" sldId="318"/>
        </pc:sldMkLst>
        <pc:spChg chg="mod">
          <ac:chgData name="Tristan Ong" userId="916baa62862d5030" providerId="LiveId" clId="{2E435394-181D-45E3-AF34-4EF0BB696D8D}" dt="2022-08-08T20:40:15.521" v="19222" actId="20577"/>
          <ac:spMkLst>
            <pc:docMk/>
            <pc:sldMk cId="3815179211" sldId="318"/>
            <ac:spMk id="8" creationId="{5D12E88F-F29F-80EF-11D5-A27A29F74C5B}"/>
          </ac:spMkLst>
        </pc:spChg>
        <pc:spChg chg="mod">
          <ac:chgData name="Tristan Ong" userId="916baa62862d5030" providerId="LiveId" clId="{2E435394-181D-45E3-AF34-4EF0BB696D8D}" dt="2022-08-08T20:39:46.525" v="19217" actId="20577"/>
          <ac:spMkLst>
            <pc:docMk/>
            <pc:sldMk cId="3815179211" sldId="318"/>
            <ac:spMk id="565" creationId="{00000000-0000-0000-0000-000000000000}"/>
          </ac:spMkLst>
        </pc:spChg>
        <pc:spChg chg="mod">
          <ac:chgData name="Tristan Ong" userId="916baa62862d5030" providerId="LiveId" clId="{2E435394-181D-45E3-AF34-4EF0BB696D8D}" dt="2022-08-08T20:27:30.441" v="19158" actId="1076"/>
          <ac:spMkLst>
            <pc:docMk/>
            <pc:sldMk cId="3815179211" sldId="318"/>
            <ac:spMk id="566" creationId="{00000000-0000-0000-0000-000000000000}"/>
          </ac:spMkLst>
        </pc:spChg>
        <pc:picChg chg="del">
          <ac:chgData name="Tristan Ong" userId="916baa62862d5030" providerId="LiveId" clId="{2E435394-181D-45E3-AF34-4EF0BB696D8D}" dt="2022-08-08T20:12:08.007" v="18609" actId="478"/>
          <ac:picMkLst>
            <pc:docMk/>
            <pc:sldMk cId="3815179211" sldId="318"/>
            <ac:picMk id="3" creationId="{3D86C577-70B5-8206-2438-5AC7882CD692}"/>
          </ac:picMkLst>
        </pc:picChg>
        <pc:picChg chg="add del mod">
          <ac:chgData name="Tristan Ong" userId="916baa62862d5030" providerId="LiveId" clId="{2E435394-181D-45E3-AF34-4EF0BB696D8D}" dt="2022-08-08T20:22:03.445" v="19021" actId="478"/>
          <ac:picMkLst>
            <pc:docMk/>
            <pc:sldMk cId="3815179211" sldId="318"/>
            <ac:picMk id="4" creationId="{9B139071-A0CC-F69B-750F-CC14B2FAB9FB}"/>
          </ac:picMkLst>
        </pc:picChg>
        <pc:picChg chg="add mod">
          <ac:chgData name="Tristan Ong" userId="916baa62862d5030" providerId="LiveId" clId="{2E435394-181D-45E3-AF34-4EF0BB696D8D}" dt="2022-08-08T20:15:57.165" v="18625" actId="1076"/>
          <ac:picMkLst>
            <pc:docMk/>
            <pc:sldMk cId="3815179211" sldId="318"/>
            <ac:picMk id="6" creationId="{71860B89-E6DF-D35E-A291-4281DFFDD82C}"/>
          </ac:picMkLst>
        </pc:picChg>
        <pc:picChg chg="del">
          <ac:chgData name="Tristan Ong" userId="916baa62862d5030" providerId="LiveId" clId="{2E435394-181D-45E3-AF34-4EF0BB696D8D}" dt="2022-08-08T20:13:09.223" v="18618" actId="478"/>
          <ac:picMkLst>
            <pc:docMk/>
            <pc:sldMk cId="3815179211" sldId="318"/>
            <ac:picMk id="10" creationId="{B9A8887E-D7CE-D4A9-B94B-DCB33660BB21}"/>
          </ac:picMkLst>
        </pc:picChg>
      </pc:sldChg>
      <pc:sldChg chg="addSp delSp modSp add mod ord">
        <pc:chgData name="Tristan Ong" userId="916baa62862d5030" providerId="LiveId" clId="{2E435394-181D-45E3-AF34-4EF0BB696D8D}" dt="2022-08-08T20:37:50.459" v="19206" actId="20577"/>
        <pc:sldMkLst>
          <pc:docMk/>
          <pc:sldMk cId="2821665181" sldId="319"/>
        </pc:sldMkLst>
        <pc:spChg chg="mod">
          <ac:chgData name="Tristan Ong" userId="916baa62862d5030" providerId="LiveId" clId="{2E435394-181D-45E3-AF34-4EF0BB696D8D}" dt="2022-08-08T20:09:51.505" v="18580" actId="14100"/>
          <ac:spMkLst>
            <pc:docMk/>
            <pc:sldMk cId="2821665181" sldId="319"/>
            <ac:spMk id="564" creationId="{00000000-0000-0000-0000-000000000000}"/>
          </ac:spMkLst>
        </pc:spChg>
        <pc:spChg chg="mod">
          <ac:chgData name="Tristan Ong" userId="916baa62862d5030" providerId="LiveId" clId="{2E435394-181D-45E3-AF34-4EF0BB696D8D}" dt="2022-08-08T20:37:50.459" v="19206" actId="20577"/>
          <ac:spMkLst>
            <pc:docMk/>
            <pc:sldMk cId="2821665181" sldId="319"/>
            <ac:spMk id="565" creationId="{00000000-0000-0000-0000-000000000000}"/>
          </ac:spMkLst>
        </pc:spChg>
        <pc:spChg chg="mod">
          <ac:chgData name="Tristan Ong" userId="916baa62862d5030" providerId="LiveId" clId="{2E435394-181D-45E3-AF34-4EF0BB696D8D}" dt="2022-08-08T20:09:46.541" v="18577" actId="14100"/>
          <ac:spMkLst>
            <pc:docMk/>
            <pc:sldMk cId="2821665181" sldId="319"/>
            <ac:spMk id="566" creationId="{00000000-0000-0000-0000-000000000000}"/>
          </ac:spMkLst>
        </pc:spChg>
        <pc:picChg chg="add mod">
          <ac:chgData name="Tristan Ong" userId="916baa62862d5030" providerId="LiveId" clId="{2E435394-181D-45E3-AF34-4EF0BB696D8D}" dt="2022-08-08T20:28:32.678" v="19168" actId="14100"/>
          <ac:picMkLst>
            <pc:docMk/>
            <pc:sldMk cId="2821665181" sldId="319"/>
            <ac:picMk id="3" creationId="{6A948DBC-E5EC-5E04-2137-8BEA2B6D8E4C}"/>
          </ac:picMkLst>
        </pc:picChg>
        <pc:picChg chg="del">
          <ac:chgData name="Tristan Ong" userId="916baa62862d5030" providerId="LiveId" clId="{2E435394-181D-45E3-AF34-4EF0BB696D8D}" dt="2022-08-08T20:28:15.581" v="19163" actId="478"/>
          <ac:picMkLst>
            <pc:docMk/>
            <pc:sldMk cId="2821665181" sldId="319"/>
            <ac:picMk id="4" creationId="{FD35C8C1-73B0-B99E-0870-01A204681C41}"/>
          </ac:picMkLst>
        </pc:picChg>
      </pc:sldChg>
      <pc:sldChg chg="addSp delSp modSp add mod ord">
        <pc:chgData name="Tristan Ong" userId="916baa62862d5030" providerId="LiveId" clId="{2E435394-181D-45E3-AF34-4EF0BB696D8D}" dt="2022-08-08T20:42:52.484" v="19250" actId="20577"/>
        <pc:sldMkLst>
          <pc:docMk/>
          <pc:sldMk cId="3880975271" sldId="320"/>
        </pc:sldMkLst>
        <pc:spChg chg="mod">
          <ac:chgData name="Tristan Ong" userId="916baa62862d5030" providerId="LiveId" clId="{2E435394-181D-45E3-AF34-4EF0BB696D8D}" dt="2022-08-08T20:10:27.974" v="18601" actId="14100"/>
          <ac:spMkLst>
            <pc:docMk/>
            <pc:sldMk cId="3880975271" sldId="320"/>
            <ac:spMk id="564" creationId="{00000000-0000-0000-0000-000000000000}"/>
          </ac:spMkLst>
        </pc:spChg>
        <pc:spChg chg="mod">
          <ac:chgData name="Tristan Ong" userId="916baa62862d5030" providerId="LiveId" clId="{2E435394-181D-45E3-AF34-4EF0BB696D8D}" dt="2022-08-08T20:42:52.484" v="19250" actId="20577"/>
          <ac:spMkLst>
            <pc:docMk/>
            <pc:sldMk cId="3880975271" sldId="320"/>
            <ac:spMk id="565" creationId="{00000000-0000-0000-0000-000000000000}"/>
          </ac:spMkLst>
        </pc:spChg>
        <pc:spChg chg="mod">
          <ac:chgData name="Tristan Ong" userId="916baa62862d5030" providerId="LiveId" clId="{2E435394-181D-45E3-AF34-4EF0BB696D8D}" dt="2022-08-08T20:10:24.255" v="18600" actId="14100"/>
          <ac:spMkLst>
            <pc:docMk/>
            <pc:sldMk cId="3880975271" sldId="320"/>
            <ac:spMk id="566" creationId="{00000000-0000-0000-0000-000000000000}"/>
          </ac:spMkLst>
        </pc:spChg>
        <pc:picChg chg="add mod">
          <ac:chgData name="Tristan Ong" userId="916baa62862d5030" providerId="LiveId" clId="{2E435394-181D-45E3-AF34-4EF0BB696D8D}" dt="2022-08-08T20:42:29.647" v="19234" actId="1076"/>
          <ac:picMkLst>
            <pc:docMk/>
            <pc:sldMk cId="3880975271" sldId="320"/>
            <ac:picMk id="3" creationId="{7355151A-5EF4-438B-80A3-D615BB5A928A}"/>
          </ac:picMkLst>
        </pc:picChg>
        <pc:picChg chg="del">
          <ac:chgData name="Tristan Ong" userId="916baa62862d5030" providerId="LiveId" clId="{2E435394-181D-45E3-AF34-4EF0BB696D8D}" dt="2022-08-08T20:28:40.519" v="19169" actId="478"/>
          <ac:picMkLst>
            <pc:docMk/>
            <pc:sldMk cId="3880975271" sldId="320"/>
            <ac:picMk id="4" creationId="{FD35C8C1-73B0-B99E-0870-01A204681C41}"/>
          </ac:picMkLst>
        </pc:picChg>
      </pc:sldChg>
      <pc:sldChg chg="addSp delSp modSp add mod ord">
        <pc:chgData name="Tristan Ong" userId="916baa62862d5030" providerId="LiveId" clId="{2E435394-181D-45E3-AF34-4EF0BB696D8D}" dt="2022-08-08T20:26:39.967" v="19155" actId="20577"/>
        <pc:sldMkLst>
          <pc:docMk/>
          <pc:sldMk cId="3694480384" sldId="321"/>
        </pc:sldMkLst>
        <pc:spChg chg="mod">
          <ac:chgData name="Tristan Ong" userId="916baa62862d5030" providerId="LiveId" clId="{2E435394-181D-45E3-AF34-4EF0BB696D8D}" dt="2022-08-08T20:26:39.967" v="19155" actId="20577"/>
          <ac:spMkLst>
            <pc:docMk/>
            <pc:sldMk cId="3694480384" sldId="321"/>
            <ac:spMk id="8" creationId="{5D12E88F-F29F-80EF-11D5-A27A29F74C5B}"/>
          </ac:spMkLst>
        </pc:spChg>
        <pc:spChg chg="mod">
          <ac:chgData name="Tristan Ong" userId="916baa62862d5030" providerId="LiveId" clId="{2E435394-181D-45E3-AF34-4EF0BB696D8D}" dt="2022-08-08T20:26:00.365" v="19129" actId="20577"/>
          <ac:spMkLst>
            <pc:docMk/>
            <pc:sldMk cId="3694480384" sldId="321"/>
            <ac:spMk id="565" creationId="{00000000-0000-0000-0000-000000000000}"/>
          </ac:spMkLst>
        </pc:spChg>
        <pc:spChg chg="mod">
          <ac:chgData name="Tristan Ong" userId="916baa62862d5030" providerId="LiveId" clId="{2E435394-181D-45E3-AF34-4EF0BB696D8D}" dt="2022-08-08T20:25:17.313" v="19110" actId="1038"/>
          <ac:spMkLst>
            <pc:docMk/>
            <pc:sldMk cId="3694480384" sldId="321"/>
            <ac:spMk id="566" creationId="{00000000-0000-0000-0000-000000000000}"/>
          </ac:spMkLst>
        </pc:spChg>
        <pc:picChg chg="del">
          <ac:chgData name="Tristan Ong" userId="916baa62862d5030" providerId="LiveId" clId="{2E435394-181D-45E3-AF34-4EF0BB696D8D}" dt="2022-08-08T20:22:27.021" v="19051" actId="478"/>
          <ac:picMkLst>
            <pc:docMk/>
            <pc:sldMk cId="3694480384" sldId="321"/>
            <ac:picMk id="3" creationId="{48EE4689-E56C-0632-B54F-833DA675E6F0}"/>
          </ac:picMkLst>
        </pc:picChg>
        <pc:picChg chg="add mod">
          <ac:chgData name="Tristan Ong" userId="916baa62862d5030" providerId="LiveId" clId="{2E435394-181D-45E3-AF34-4EF0BB696D8D}" dt="2022-08-08T20:23:05.550" v="19055" actId="14100"/>
          <ac:picMkLst>
            <pc:docMk/>
            <pc:sldMk cId="3694480384" sldId="321"/>
            <ac:picMk id="4" creationId="{9CDF03DA-3766-CB90-BB37-92CE4343F7A3}"/>
          </ac:picMkLst>
        </pc:picChg>
        <pc:picChg chg="del">
          <ac:chgData name="Tristan Ong" userId="916baa62862d5030" providerId="LiveId" clId="{2E435394-181D-45E3-AF34-4EF0BB696D8D}" dt="2022-08-08T20:23:10.769" v="19056" actId="478"/>
          <ac:picMkLst>
            <pc:docMk/>
            <pc:sldMk cId="3694480384" sldId="321"/>
            <ac:picMk id="6" creationId="{8C5AD76C-E1EE-2620-323D-588CEBA8B221}"/>
          </ac:picMkLst>
        </pc:picChg>
        <pc:picChg chg="add mod">
          <ac:chgData name="Tristan Ong" userId="916baa62862d5030" providerId="LiveId" clId="{2E435394-181D-45E3-AF34-4EF0BB696D8D}" dt="2022-08-08T20:24:45.579" v="19061" actId="1076"/>
          <ac:picMkLst>
            <pc:docMk/>
            <pc:sldMk cId="3694480384" sldId="321"/>
            <ac:picMk id="7" creationId="{A7809CF3-364F-0189-8060-EA40127C07D0}"/>
          </ac:picMkLst>
        </pc:picChg>
      </pc:sldChg>
      <pc:sldChg chg="add del ord">
        <pc:chgData name="Tristan Ong" userId="916baa62862d5030" providerId="LiveId" clId="{2E435394-181D-45E3-AF34-4EF0BB696D8D}" dt="2022-08-08T20:27:35.906" v="19159" actId="47"/>
        <pc:sldMkLst>
          <pc:docMk/>
          <pc:sldMk cId="890298277" sldId="322"/>
        </pc:sldMkLst>
      </pc:sldChg>
      <pc:sldChg chg="addSp delSp modSp add mod ord">
        <pc:chgData name="Tristan Ong" userId="916baa62862d5030" providerId="LiveId" clId="{2E435394-181D-45E3-AF34-4EF0BB696D8D}" dt="2022-08-08T20:46:21.755" v="19317" actId="1036"/>
        <pc:sldMkLst>
          <pc:docMk/>
          <pc:sldMk cId="1661840197" sldId="322"/>
        </pc:sldMkLst>
        <pc:spChg chg="mod">
          <ac:chgData name="Tristan Ong" userId="916baa62862d5030" providerId="LiveId" clId="{2E435394-181D-45E3-AF34-4EF0BB696D8D}" dt="2022-08-08T20:46:21.755" v="19317" actId="1036"/>
          <ac:spMkLst>
            <pc:docMk/>
            <pc:sldMk cId="1661840197" sldId="322"/>
            <ac:spMk id="8" creationId="{5D12E88F-F29F-80EF-11D5-A27A29F74C5B}"/>
          </ac:spMkLst>
        </pc:spChg>
        <pc:spChg chg="mod">
          <ac:chgData name="Tristan Ong" userId="916baa62862d5030" providerId="LiveId" clId="{2E435394-181D-45E3-AF34-4EF0BB696D8D}" dt="2022-08-08T20:46:21.755" v="19317" actId="1036"/>
          <ac:spMkLst>
            <pc:docMk/>
            <pc:sldMk cId="1661840197" sldId="322"/>
            <ac:spMk id="564" creationId="{00000000-0000-0000-0000-000000000000}"/>
          </ac:spMkLst>
        </pc:spChg>
        <pc:spChg chg="mod">
          <ac:chgData name="Tristan Ong" userId="916baa62862d5030" providerId="LiveId" clId="{2E435394-181D-45E3-AF34-4EF0BB696D8D}" dt="2022-08-08T20:46:21.755" v="19317" actId="1036"/>
          <ac:spMkLst>
            <pc:docMk/>
            <pc:sldMk cId="1661840197" sldId="322"/>
            <ac:spMk id="565" creationId="{00000000-0000-0000-0000-000000000000}"/>
          </ac:spMkLst>
        </pc:spChg>
        <pc:spChg chg="mod">
          <ac:chgData name="Tristan Ong" userId="916baa62862d5030" providerId="LiveId" clId="{2E435394-181D-45E3-AF34-4EF0BB696D8D}" dt="2022-08-08T20:46:21.755" v="19317" actId="1036"/>
          <ac:spMkLst>
            <pc:docMk/>
            <pc:sldMk cId="1661840197" sldId="322"/>
            <ac:spMk id="566" creationId="{00000000-0000-0000-0000-000000000000}"/>
          </ac:spMkLst>
        </pc:spChg>
        <pc:picChg chg="add mod">
          <ac:chgData name="Tristan Ong" userId="916baa62862d5030" providerId="LiveId" clId="{2E435394-181D-45E3-AF34-4EF0BB696D8D}" dt="2022-08-08T20:46:21.755" v="19317" actId="1036"/>
          <ac:picMkLst>
            <pc:docMk/>
            <pc:sldMk cId="1661840197" sldId="322"/>
            <ac:picMk id="3" creationId="{4F9E12A9-8061-3B65-9F90-9E8BB10C91B3}"/>
          </ac:picMkLst>
        </pc:picChg>
        <pc:picChg chg="del">
          <ac:chgData name="Tristan Ong" userId="916baa62862d5030" providerId="LiveId" clId="{2E435394-181D-45E3-AF34-4EF0BB696D8D}" dt="2022-08-08T20:29:45.566" v="19176" actId="478"/>
          <ac:picMkLst>
            <pc:docMk/>
            <pc:sldMk cId="1661840197" sldId="322"/>
            <ac:picMk id="4" creationId="{9B139071-A0CC-F69B-750F-CC14B2FAB9FB}"/>
          </ac:picMkLst>
        </pc:picChg>
        <pc:picChg chg="del">
          <ac:chgData name="Tristan Ong" userId="916baa62862d5030" providerId="LiveId" clId="{2E435394-181D-45E3-AF34-4EF0BB696D8D}" dt="2022-08-08T20:30:27.981" v="19180" actId="478"/>
          <ac:picMkLst>
            <pc:docMk/>
            <pc:sldMk cId="1661840197" sldId="322"/>
            <ac:picMk id="6" creationId="{71860B89-E6DF-D35E-A291-4281DFFDD82C}"/>
          </ac:picMkLst>
        </pc:picChg>
        <pc:picChg chg="add mod">
          <ac:chgData name="Tristan Ong" userId="916baa62862d5030" providerId="LiveId" clId="{2E435394-181D-45E3-AF34-4EF0BB696D8D}" dt="2022-08-08T20:46:21.755" v="19317" actId="1036"/>
          <ac:picMkLst>
            <pc:docMk/>
            <pc:sldMk cId="1661840197" sldId="322"/>
            <ac:picMk id="7" creationId="{B6F75B58-10B4-80D9-6873-26DB52C3E601}"/>
          </ac:picMkLst>
        </pc:picChg>
      </pc:sldChg>
      <pc:sldChg chg="addSp delSp modSp add mod">
        <pc:chgData name="Tristan Ong" userId="916baa62862d5030" providerId="LiveId" clId="{2E435394-181D-45E3-AF34-4EF0BB696D8D}" dt="2022-08-09T03:55:01.498" v="19979" actId="1076"/>
        <pc:sldMkLst>
          <pc:docMk/>
          <pc:sldMk cId="2128522473" sldId="323"/>
        </pc:sldMkLst>
        <pc:spChg chg="del">
          <ac:chgData name="Tristan Ong" userId="916baa62862d5030" providerId="LiveId" clId="{2E435394-181D-45E3-AF34-4EF0BB696D8D}" dt="2022-08-09T03:54:14.765" v="19972" actId="478"/>
          <ac:spMkLst>
            <pc:docMk/>
            <pc:sldMk cId="2128522473" sldId="323"/>
            <ac:spMk id="18" creationId="{501B89CC-C646-3E71-0423-991734E03FDC}"/>
          </ac:spMkLst>
        </pc:spChg>
        <pc:spChg chg="mod">
          <ac:chgData name="Tristan Ong" userId="916baa62862d5030" providerId="LiveId" clId="{2E435394-181D-45E3-AF34-4EF0BB696D8D}" dt="2022-08-09T03:54:57.746" v="19978" actId="1076"/>
          <ac:spMkLst>
            <pc:docMk/>
            <pc:sldMk cId="2128522473" sldId="323"/>
            <ac:spMk id="903" creationId="{00000000-0000-0000-0000-000000000000}"/>
          </ac:spMkLst>
        </pc:spChg>
        <pc:spChg chg="mod">
          <ac:chgData name="Tristan Ong" userId="916baa62862d5030" providerId="LiveId" clId="{2E435394-181D-45E3-AF34-4EF0BB696D8D}" dt="2022-08-09T03:55:01.498" v="19979" actId="1076"/>
          <ac:spMkLst>
            <pc:docMk/>
            <pc:sldMk cId="2128522473" sldId="323"/>
            <ac:spMk id="908" creationId="{00000000-0000-0000-0000-000000000000}"/>
          </ac:spMkLst>
        </pc:spChg>
        <pc:picChg chg="add mod">
          <ac:chgData name="Tristan Ong" userId="916baa62862d5030" providerId="LiveId" clId="{2E435394-181D-45E3-AF34-4EF0BB696D8D}" dt="2022-08-09T03:54:54.735" v="19977" actId="1076"/>
          <ac:picMkLst>
            <pc:docMk/>
            <pc:sldMk cId="2128522473" sldId="323"/>
            <ac:picMk id="3" creationId="{9C84AAF8-ECFB-E205-98D2-0A2A9FF0ED4B}"/>
          </ac:picMkLst>
        </pc:picChg>
        <pc:picChg chg="del">
          <ac:chgData name="Tristan Ong" userId="916baa62862d5030" providerId="LiveId" clId="{2E435394-181D-45E3-AF34-4EF0BB696D8D}" dt="2022-08-09T03:54:13.368" v="19971" actId="478"/>
          <ac:picMkLst>
            <pc:docMk/>
            <pc:sldMk cId="2128522473" sldId="323"/>
            <ac:picMk id="20" creationId="{DC2A204F-535B-ACE1-A3CC-C8ACE1AA271C}"/>
          </ac:picMkLst>
        </pc:picChg>
      </pc:sldChg>
      <pc:sldChg chg="addSp delSp modSp add mod">
        <pc:chgData name="Tristan Ong" userId="916baa62862d5030" providerId="LiveId" clId="{2E435394-181D-45E3-AF34-4EF0BB696D8D}" dt="2022-08-09T03:55:59.042" v="19986" actId="1076"/>
        <pc:sldMkLst>
          <pc:docMk/>
          <pc:sldMk cId="56914165" sldId="324"/>
        </pc:sldMkLst>
        <pc:picChg chg="del">
          <ac:chgData name="Tristan Ong" userId="916baa62862d5030" providerId="LiveId" clId="{2E435394-181D-45E3-AF34-4EF0BB696D8D}" dt="2022-08-09T03:55:38.723" v="19981" actId="478"/>
          <ac:picMkLst>
            <pc:docMk/>
            <pc:sldMk cId="56914165" sldId="324"/>
            <ac:picMk id="3" creationId="{9C84AAF8-ECFB-E205-98D2-0A2A9FF0ED4B}"/>
          </ac:picMkLst>
        </pc:picChg>
        <pc:picChg chg="add mod">
          <ac:chgData name="Tristan Ong" userId="916baa62862d5030" providerId="LiveId" clId="{2E435394-181D-45E3-AF34-4EF0BB696D8D}" dt="2022-08-09T03:55:59.042" v="19986" actId="1076"/>
          <ac:picMkLst>
            <pc:docMk/>
            <pc:sldMk cId="56914165" sldId="324"/>
            <ac:picMk id="4" creationId="{138B4E86-4337-1044-8615-349C6F039A77}"/>
          </ac:picMkLst>
        </pc:picChg>
      </pc:sldChg>
      <pc:sldChg chg="addSp delSp modSp add mod">
        <pc:chgData name="Tristan Ong" userId="916baa62862d5030" providerId="LiveId" clId="{2E435394-181D-45E3-AF34-4EF0BB696D8D}" dt="2022-08-09T04:25:43.877" v="21224" actId="1076"/>
        <pc:sldMkLst>
          <pc:docMk/>
          <pc:sldMk cId="2311940861" sldId="325"/>
        </pc:sldMkLst>
        <pc:spChg chg="add mod">
          <ac:chgData name="Tristan Ong" userId="916baa62862d5030" providerId="LiveId" clId="{2E435394-181D-45E3-AF34-4EF0BB696D8D}" dt="2022-08-09T04:00:08.009" v="20175" actId="1076"/>
          <ac:spMkLst>
            <pc:docMk/>
            <pc:sldMk cId="2311940861" sldId="325"/>
            <ac:spMk id="5" creationId="{AAF3B2C3-BDCB-64A4-6AE3-8A92E558AF23}"/>
          </ac:spMkLst>
        </pc:spChg>
        <pc:spChg chg="add del mod">
          <ac:chgData name="Tristan Ong" userId="916baa62862d5030" providerId="LiveId" clId="{2E435394-181D-45E3-AF34-4EF0BB696D8D}" dt="2022-08-09T04:00:58.330" v="20177"/>
          <ac:spMkLst>
            <pc:docMk/>
            <pc:sldMk cId="2311940861" sldId="325"/>
            <ac:spMk id="6" creationId="{26CA2F76-C7C6-315E-D721-2F5FBE611835}"/>
          </ac:spMkLst>
        </pc:spChg>
        <pc:spChg chg="add del mod">
          <ac:chgData name="Tristan Ong" userId="916baa62862d5030" providerId="LiveId" clId="{2E435394-181D-45E3-AF34-4EF0BB696D8D}" dt="2022-08-09T04:00:58.330" v="20177"/>
          <ac:spMkLst>
            <pc:docMk/>
            <pc:sldMk cId="2311940861" sldId="325"/>
            <ac:spMk id="7" creationId="{1C3DD722-147A-D72F-C609-C47257850364}"/>
          </ac:spMkLst>
        </pc:spChg>
        <pc:spChg chg="mod">
          <ac:chgData name="Tristan Ong" userId="916baa62862d5030" providerId="LiveId" clId="{2E435394-181D-45E3-AF34-4EF0BB696D8D}" dt="2022-08-09T04:00:53.943" v="20176"/>
          <ac:spMkLst>
            <pc:docMk/>
            <pc:sldMk cId="2311940861" sldId="325"/>
            <ac:spMk id="9" creationId="{358C8648-0386-5575-D8D3-50452720110F}"/>
          </ac:spMkLst>
        </pc:spChg>
        <pc:spChg chg="mod">
          <ac:chgData name="Tristan Ong" userId="916baa62862d5030" providerId="LiveId" clId="{2E435394-181D-45E3-AF34-4EF0BB696D8D}" dt="2022-08-09T04:00:53.943" v="20176"/>
          <ac:spMkLst>
            <pc:docMk/>
            <pc:sldMk cId="2311940861" sldId="325"/>
            <ac:spMk id="10" creationId="{46CEE677-E241-F238-48E6-93E4833A5265}"/>
          </ac:spMkLst>
        </pc:spChg>
        <pc:spChg chg="mod">
          <ac:chgData name="Tristan Ong" userId="916baa62862d5030" providerId="LiveId" clId="{2E435394-181D-45E3-AF34-4EF0BB696D8D}" dt="2022-08-09T04:00:53.943" v="20176"/>
          <ac:spMkLst>
            <pc:docMk/>
            <pc:sldMk cId="2311940861" sldId="325"/>
            <ac:spMk id="11" creationId="{DBC89CB8-C348-E628-D842-13BEABF7BA02}"/>
          </ac:spMkLst>
        </pc:spChg>
        <pc:spChg chg="mod">
          <ac:chgData name="Tristan Ong" userId="916baa62862d5030" providerId="LiveId" clId="{2E435394-181D-45E3-AF34-4EF0BB696D8D}" dt="2022-08-09T04:00:53.943" v="20176"/>
          <ac:spMkLst>
            <pc:docMk/>
            <pc:sldMk cId="2311940861" sldId="325"/>
            <ac:spMk id="12" creationId="{666331D6-BBC5-9F72-486C-2F06A70314DD}"/>
          </ac:spMkLst>
        </pc:spChg>
        <pc:spChg chg="mod">
          <ac:chgData name="Tristan Ong" userId="916baa62862d5030" providerId="LiveId" clId="{2E435394-181D-45E3-AF34-4EF0BB696D8D}" dt="2022-08-09T04:00:53.943" v="20176"/>
          <ac:spMkLst>
            <pc:docMk/>
            <pc:sldMk cId="2311940861" sldId="325"/>
            <ac:spMk id="13" creationId="{50043EA8-B28A-C504-4C0B-E6EBD0CD4A9F}"/>
          </ac:spMkLst>
        </pc:spChg>
        <pc:spChg chg="mod">
          <ac:chgData name="Tristan Ong" userId="916baa62862d5030" providerId="LiveId" clId="{2E435394-181D-45E3-AF34-4EF0BB696D8D}" dt="2022-08-09T04:00:53.943" v="20176"/>
          <ac:spMkLst>
            <pc:docMk/>
            <pc:sldMk cId="2311940861" sldId="325"/>
            <ac:spMk id="14" creationId="{1B686FF5-FAFC-5669-7E27-43BA5D2EC611}"/>
          </ac:spMkLst>
        </pc:spChg>
        <pc:spChg chg="mod">
          <ac:chgData name="Tristan Ong" userId="916baa62862d5030" providerId="LiveId" clId="{2E435394-181D-45E3-AF34-4EF0BB696D8D}" dt="2022-08-09T04:00:53.943" v="20176"/>
          <ac:spMkLst>
            <pc:docMk/>
            <pc:sldMk cId="2311940861" sldId="325"/>
            <ac:spMk id="15" creationId="{D054A854-4AAB-8165-0406-DB327BC4F9A5}"/>
          </ac:spMkLst>
        </pc:spChg>
        <pc:spChg chg="add del mod">
          <ac:chgData name="Tristan Ong" userId="916baa62862d5030" providerId="LiveId" clId="{2E435394-181D-45E3-AF34-4EF0BB696D8D}" dt="2022-08-09T04:11:18.763" v="20719" actId="478"/>
          <ac:spMkLst>
            <pc:docMk/>
            <pc:sldMk cId="2311940861" sldId="325"/>
            <ac:spMk id="16" creationId="{D09C10EC-D6E6-88CB-7917-FB4AD0A0F0C7}"/>
          </ac:spMkLst>
        </pc:spChg>
        <pc:spChg chg="add del mod">
          <ac:chgData name="Tristan Ong" userId="916baa62862d5030" providerId="LiveId" clId="{2E435394-181D-45E3-AF34-4EF0BB696D8D}" dt="2022-08-09T04:11:18.763" v="20719" actId="478"/>
          <ac:spMkLst>
            <pc:docMk/>
            <pc:sldMk cId="2311940861" sldId="325"/>
            <ac:spMk id="17" creationId="{47CD9AD4-9AA1-7A37-A203-03986FBEC2C9}"/>
          </ac:spMkLst>
        </pc:spChg>
        <pc:spChg chg="add del mod">
          <ac:chgData name="Tristan Ong" userId="916baa62862d5030" providerId="LiveId" clId="{2E435394-181D-45E3-AF34-4EF0BB696D8D}" dt="2022-08-09T04:11:18.763" v="20719" actId="478"/>
          <ac:spMkLst>
            <pc:docMk/>
            <pc:sldMk cId="2311940861" sldId="325"/>
            <ac:spMk id="18" creationId="{9D888A72-671E-FFEB-338E-C1981F84838C}"/>
          </ac:spMkLst>
        </pc:spChg>
        <pc:spChg chg="add del mod">
          <ac:chgData name="Tristan Ong" userId="916baa62862d5030" providerId="LiveId" clId="{2E435394-181D-45E3-AF34-4EF0BB696D8D}" dt="2022-08-09T04:11:18.763" v="20719" actId="478"/>
          <ac:spMkLst>
            <pc:docMk/>
            <pc:sldMk cId="2311940861" sldId="325"/>
            <ac:spMk id="19" creationId="{F0B84B14-633E-CC4F-74FA-B1EB6E7AEAC5}"/>
          </ac:spMkLst>
        </pc:spChg>
        <pc:spChg chg="add mod">
          <ac:chgData name="Tristan Ong" userId="916baa62862d5030" providerId="LiveId" clId="{2E435394-181D-45E3-AF34-4EF0BB696D8D}" dt="2022-08-09T04:25:43.877" v="21224" actId="1076"/>
          <ac:spMkLst>
            <pc:docMk/>
            <pc:sldMk cId="2311940861" sldId="325"/>
            <ac:spMk id="20" creationId="{1C049C77-159D-6DA1-F164-D490ABEFEA5B}"/>
          </ac:spMkLst>
        </pc:spChg>
        <pc:spChg chg="add del mod">
          <ac:chgData name="Tristan Ong" userId="916baa62862d5030" providerId="LiveId" clId="{2E435394-181D-45E3-AF34-4EF0BB696D8D}" dt="2022-08-09T04:11:18.763" v="20719" actId="478"/>
          <ac:spMkLst>
            <pc:docMk/>
            <pc:sldMk cId="2311940861" sldId="325"/>
            <ac:spMk id="21" creationId="{EE5A724C-E8AA-C2E6-EE0F-825BDF99567C}"/>
          </ac:spMkLst>
        </pc:spChg>
        <pc:spChg chg="add del mod">
          <ac:chgData name="Tristan Ong" userId="916baa62862d5030" providerId="LiveId" clId="{2E435394-181D-45E3-AF34-4EF0BB696D8D}" dt="2022-08-09T04:11:18.763" v="20719" actId="478"/>
          <ac:spMkLst>
            <pc:docMk/>
            <pc:sldMk cId="2311940861" sldId="325"/>
            <ac:spMk id="22" creationId="{F58CBB62-55A3-9979-0739-87A98B7F28B0}"/>
          </ac:spMkLst>
        </pc:spChg>
        <pc:spChg chg="add del mod">
          <ac:chgData name="Tristan Ong" userId="916baa62862d5030" providerId="LiveId" clId="{2E435394-181D-45E3-AF34-4EF0BB696D8D}" dt="2022-08-09T04:11:18.763" v="20719" actId="478"/>
          <ac:spMkLst>
            <pc:docMk/>
            <pc:sldMk cId="2311940861" sldId="325"/>
            <ac:spMk id="23" creationId="{86B1313F-5868-47FA-BCD5-5BD4DB357BC7}"/>
          </ac:spMkLst>
        </pc:spChg>
        <pc:spChg chg="add del mod">
          <ac:chgData name="Tristan Ong" userId="916baa62862d5030" providerId="LiveId" clId="{2E435394-181D-45E3-AF34-4EF0BB696D8D}" dt="2022-08-09T04:11:18.763" v="20719" actId="478"/>
          <ac:spMkLst>
            <pc:docMk/>
            <pc:sldMk cId="2311940861" sldId="325"/>
            <ac:spMk id="24" creationId="{EF0C8451-B22D-0513-61DA-3DB61A627B14}"/>
          </ac:spMkLst>
        </pc:spChg>
        <pc:spChg chg="add del mod">
          <ac:chgData name="Tristan Ong" userId="916baa62862d5030" providerId="LiveId" clId="{2E435394-181D-45E3-AF34-4EF0BB696D8D}" dt="2022-08-09T04:11:09.442" v="20717" actId="478"/>
          <ac:spMkLst>
            <pc:docMk/>
            <pc:sldMk cId="2311940861" sldId="325"/>
            <ac:spMk id="26" creationId="{3BDDB65B-2D12-4299-7B32-2BECFD72241C}"/>
          </ac:spMkLst>
        </pc:spChg>
        <pc:spChg chg="add del mod">
          <ac:chgData name="Tristan Ong" userId="916baa62862d5030" providerId="LiveId" clId="{2E435394-181D-45E3-AF34-4EF0BB696D8D}" dt="2022-08-09T04:11:29.402" v="20720" actId="478"/>
          <ac:spMkLst>
            <pc:docMk/>
            <pc:sldMk cId="2311940861" sldId="325"/>
            <ac:spMk id="28" creationId="{31FA452E-ACFE-837A-FEF7-BA2CC30D9CA8}"/>
          </ac:spMkLst>
        </pc:spChg>
        <pc:spChg chg="add del mod">
          <ac:chgData name="Tristan Ong" userId="916baa62862d5030" providerId="LiveId" clId="{2E435394-181D-45E3-AF34-4EF0BB696D8D}" dt="2022-08-09T04:12:19.466" v="20736" actId="478"/>
          <ac:spMkLst>
            <pc:docMk/>
            <pc:sldMk cId="2311940861" sldId="325"/>
            <ac:spMk id="29" creationId="{EBA5B935-4AA8-4ED3-02A1-DBCFCF925764}"/>
          </ac:spMkLst>
        </pc:spChg>
        <pc:spChg chg="add mod ord">
          <ac:chgData name="Tristan Ong" userId="916baa62862d5030" providerId="LiveId" clId="{2E435394-181D-45E3-AF34-4EF0BB696D8D}" dt="2022-08-09T04:12:08.523" v="20732" actId="1076"/>
          <ac:spMkLst>
            <pc:docMk/>
            <pc:sldMk cId="2311940861" sldId="325"/>
            <ac:spMk id="30" creationId="{530F3F44-37F1-AE5B-60DE-B62B87D78AC6}"/>
          </ac:spMkLst>
        </pc:spChg>
        <pc:spChg chg="mod">
          <ac:chgData name="Tristan Ong" userId="916baa62862d5030" providerId="LiveId" clId="{2E435394-181D-45E3-AF34-4EF0BB696D8D}" dt="2022-08-09T03:59:07.849" v="20158" actId="1038"/>
          <ac:spMkLst>
            <pc:docMk/>
            <pc:sldMk cId="2311940861" sldId="325"/>
            <ac:spMk id="903" creationId="{00000000-0000-0000-0000-000000000000}"/>
          </ac:spMkLst>
        </pc:spChg>
        <pc:spChg chg="mod">
          <ac:chgData name="Tristan Ong" userId="916baa62862d5030" providerId="LiveId" clId="{2E435394-181D-45E3-AF34-4EF0BB696D8D}" dt="2022-08-09T03:59:07.849" v="20158" actId="1038"/>
          <ac:spMkLst>
            <pc:docMk/>
            <pc:sldMk cId="2311940861" sldId="325"/>
            <ac:spMk id="908" creationId="{00000000-0000-0000-0000-000000000000}"/>
          </ac:spMkLst>
        </pc:spChg>
        <pc:grpChg chg="add del mod">
          <ac:chgData name="Tristan Ong" userId="916baa62862d5030" providerId="LiveId" clId="{2E435394-181D-45E3-AF34-4EF0BB696D8D}" dt="2022-08-09T04:00:58.330" v="20177"/>
          <ac:grpSpMkLst>
            <pc:docMk/>
            <pc:sldMk cId="2311940861" sldId="325"/>
            <ac:grpSpMk id="8" creationId="{5EB43F11-AF35-2E22-A814-F85AF912E248}"/>
          </ac:grpSpMkLst>
        </pc:grpChg>
        <pc:picChg chg="add mod">
          <ac:chgData name="Tristan Ong" userId="916baa62862d5030" providerId="LiveId" clId="{2E435394-181D-45E3-AF34-4EF0BB696D8D}" dt="2022-08-09T04:04:28.130" v="20313" actId="1076"/>
          <ac:picMkLst>
            <pc:docMk/>
            <pc:sldMk cId="2311940861" sldId="325"/>
            <ac:picMk id="3" creationId="{BE1C762F-D4E0-9EFA-8A83-9D40A43CAB6B}"/>
          </ac:picMkLst>
        </pc:picChg>
        <pc:picChg chg="del">
          <ac:chgData name="Tristan Ong" userId="916baa62862d5030" providerId="LiveId" clId="{2E435394-181D-45E3-AF34-4EF0BB696D8D}" dt="2022-08-09T03:58:00.052" v="20004" actId="478"/>
          <ac:picMkLst>
            <pc:docMk/>
            <pc:sldMk cId="2311940861" sldId="325"/>
            <ac:picMk id="4" creationId="{138B4E86-4337-1044-8615-349C6F039A77}"/>
          </ac:picMkLst>
        </pc:picChg>
      </pc:sldChg>
      <pc:sldChg chg="addSp delSp modSp add mod">
        <pc:chgData name="Tristan Ong" userId="916baa62862d5030" providerId="LiveId" clId="{2E435394-181D-45E3-AF34-4EF0BB696D8D}" dt="2022-08-09T04:58:36.240" v="23193" actId="1076"/>
        <pc:sldMkLst>
          <pc:docMk/>
          <pc:sldMk cId="1370009983" sldId="326"/>
        </pc:sldMkLst>
        <pc:spChg chg="del">
          <ac:chgData name="Tristan Ong" userId="916baa62862d5030" providerId="LiveId" clId="{2E435394-181D-45E3-AF34-4EF0BB696D8D}" dt="2022-08-09T04:40:09.317" v="22228" actId="478"/>
          <ac:spMkLst>
            <pc:docMk/>
            <pc:sldMk cId="1370009983" sldId="326"/>
            <ac:spMk id="2" creationId="{48FA0AC3-5DEA-0211-2977-C8E9654E7B89}"/>
          </ac:spMkLst>
        </pc:spChg>
        <pc:spChg chg="add del mod">
          <ac:chgData name="Tristan Ong" userId="916baa62862d5030" providerId="LiveId" clId="{2E435394-181D-45E3-AF34-4EF0BB696D8D}" dt="2022-08-09T04:40:12.924" v="22229" actId="478"/>
          <ac:spMkLst>
            <pc:docMk/>
            <pc:sldMk cId="1370009983" sldId="326"/>
            <ac:spMk id="4" creationId="{C0E85E19-9EC5-2052-E500-A981ABC22DEB}"/>
          </ac:spMkLst>
        </pc:spChg>
        <pc:spChg chg="add del mod">
          <ac:chgData name="Tristan Ong" userId="916baa62862d5030" providerId="LiveId" clId="{2E435394-181D-45E3-AF34-4EF0BB696D8D}" dt="2022-08-09T04:40:12.924" v="22229" actId="478"/>
          <ac:spMkLst>
            <pc:docMk/>
            <pc:sldMk cId="1370009983" sldId="326"/>
            <ac:spMk id="6" creationId="{FF325653-B25E-15FD-870D-37CEE570E5FF}"/>
          </ac:spMkLst>
        </pc:spChg>
        <pc:spChg chg="add mod">
          <ac:chgData name="Tristan Ong" userId="916baa62862d5030" providerId="LiveId" clId="{2E435394-181D-45E3-AF34-4EF0BB696D8D}" dt="2022-08-09T04:58:36.240" v="23193" actId="1076"/>
          <ac:spMkLst>
            <pc:docMk/>
            <pc:sldMk cId="1370009983" sldId="326"/>
            <ac:spMk id="9" creationId="{40FC1366-D7DB-E830-ED2C-DAB291BA693A}"/>
          </ac:spMkLst>
        </pc:spChg>
        <pc:spChg chg="add mod">
          <ac:chgData name="Tristan Ong" userId="916baa62862d5030" providerId="LiveId" clId="{2E435394-181D-45E3-AF34-4EF0BB696D8D}" dt="2022-08-09T04:56:40.821" v="23119" actId="1076"/>
          <ac:spMkLst>
            <pc:docMk/>
            <pc:sldMk cId="1370009983" sldId="326"/>
            <ac:spMk id="14" creationId="{681B1FE0-5802-D21E-E3FF-8B73819769EE}"/>
          </ac:spMkLst>
        </pc:spChg>
        <pc:spChg chg="add mod">
          <ac:chgData name="Tristan Ong" userId="916baa62862d5030" providerId="LiveId" clId="{2E435394-181D-45E3-AF34-4EF0BB696D8D}" dt="2022-08-09T04:56:55.190" v="23120" actId="1076"/>
          <ac:spMkLst>
            <pc:docMk/>
            <pc:sldMk cId="1370009983" sldId="326"/>
            <ac:spMk id="15" creationId="{9B5EA98B-718C-5C21-FD94-434DD66F78AF}"/>
          </ac:spMkLst>
        </pc:spChg>
        <pc:spChg chg="add mod">
          <ac:chgData name="Tristan Ong" userId="916baa62862d5030" providerId="LiveId" clId="{2E435394-181D-45E3-AF34-4EF0BB696D8D}" dt="2022-08-09T04:58:21.419" v="23189" actId="1076"/>
          <ac:spMkLst>
            <pc:docMk/>
            <pc:sldMk cId="1370009983" sldId="326"/>
            <ac:spMk id="16" creationId="{F9BF5920-737F-BA69-42FF-3311CD50A573}"/>
          </ac:spMkLst>
        </pc:spChg>
        <pc:spChg chg="del">
          <ac:chgData name="Tristan Ong" userId="916baa62862d5030" providerId="LiveId" clId="{2E435394-181D-45E3-AF34-4EF0BB696D8D}" dt="2022-08-09T04:40:09.317" v="22228" actId="478"/>
          <ac:spMkLst>
            <pc:docMk/>
            <pc:sldMk cId="1370009983" sldId="326"/>
            <ac:spMk id="29" creationId="{8BB3116B-B933-D313-E4BB-8A55B43B628A}"/>
          </ac:spMkLst>
        </pc:spChg>
        <pc:spChg chg="del mod">
          <ac:chgData name="Tristan Ong" userId="916baa62862d5030" providerId="LiveId" clId="{2E435394-181D-45E3-AF34-4EF0BB696D8D}" dt="2022-08-09T04:46:50.295" v="22607" actId="478"/>
          <ac:spMkLst>
            <pc:docMk/>
            <pc:sldMk cId="1370009983" sldId="326"/>
            <ac:spMk id="38" creationId="{8F119B6B-4734-7962-855B-F85EC4DEB7A0}"/>
          </ac:spMkLst>
        </pc:spChg>
        <pc:spChg chg="del">
          <ac:chgData name="Tristan Ong" userId="916baa62862d5030" providerId="LiveId" clId="{2E435394-181D-45E3-AF34-4EF0BB696D8D}" dt="2022-08-09T04:40:09.317" v="22228" actId="478"/>
          <ac:spMkLst>
            <pc:docMk/>
            <pc:sldMk cId="1370009983" sldId="326"/>
            <ac:spMk id="51" creationId="{3DE5140A-9894-D626-68B1-0BB48FAEC93D}"/>
          </ac:spMkLst>
        </pc:spChg>
        <pc:spChg chg="del mod">
          <ac:chgData name="Tristan Ong" userId="916baa62862d5030" providerId="LiveId" clId="{2E435394-181D-45E3-AF34-4EF0BB696D8D}" dt="2022-08-09T04:46:47.621" v="22606" actId="478"/>
          <ac:spMkLst>
            <pc:docMk/>
            <pc:sldMk cId="1370009983" sldId="326"/>
            <ac:spMk id="54" creationId="{A824D3E1-62C1-6A74-7817-6AC179474521}"/>
          </ac:spMkLst>
        </pc:spChg>
        <pc:spChg chg="mod">
          <ac:chgData name="Tristan Ong" userId="916baa62862d5030" providerId="LiveId" clId="{2E435394-181D-45E3-AF34-4EF0BB696D8D}" dt="2022-08-09T04:40:43.333" v="22314" actId="14100"/>
          <ac:spMkLst>
            <pc:docMk/>
            <pc:sldMk cId="1370009983" sldId="326"/>
            <ac:spMk id="332" creationId="{00000000-0000-0000-0000-000000000000}"/>
          </ac:spMkLst>
        </pc:spChg>
        <pc:spChg chg="del">
          <ac:chgData name="Tristan Ong" userId="916baa62862d5030" providerId="LiveId" clId="{2E435394-181D-45E3-AF34-4EF0BB696D8D}" dt="2022-08-09T04:40:09.317" v="22228" actId="478"/>
          <ac:spMkLst>
            <pc:docMk/>
            <pc:sldMk cId="1370009983" sldId="326"/>
            <ac:spMk id="333" creationId="{00000000-0000-0000-0000-000000000000}"/>
          </ac:spMkLst>
        </pc:spChg>
        <pc:spChg chg="mod">
          <ac:chgData name="Tristan Ong" userId="916baa62862d5030" providerId="LiveId" clId="{2E435394-181D-45E3-AF34-4EF0BB696D8D}" dt="2022-08-09T04:55:07.860" v="23118" actId="20577"/>
          <ac:spMkLst>
            <pc:docMk/>
            <pc:sldMk cId="1370009983" sldId="326"/>
            <ac:spMk id="334" creationId="{00000000-0000-0000-0000-000000000000}"/>
          </ac:spMkLst>
        </pc:spChg>
        <pc:spChg chg="del">
          <ac:chgData name="Tristan Ong" userId="916baa62862d5030" providerId="LiveId" clId="{2E435394-181D-45E3-AF34-4EF0BB696D8D}" dt="2022-08-09T04:40:09.317" v="22228" actId="478"/>
          <ac:spMkLst>
            <pc:docMk/>
            <pc:sldMk cId="1370009983" sldId="326"/>
            <ac:spMk id="335" creationId="{00000000-0000-0000-0000-000000000000}"/>
          </ac:spMkLst>
        </pc:spChg>
        <pc:spChg chg="del">
          <ac:chgData name="Tristan Ong" userId="916baa62862d5030" providerId="LiveId" clId="{2E435394-181D-45E3-AF34-4EF0BB696D8D}" dt="2022-08-09T04:40:09.317" v="22228" actId="478"/>
          <ac:spMkLst>
            <pc:docMk/>
            <pc:sldMk cId="1370009983" sldId="326"/>
            <ac:spMk id="336" creationId="{00000000-0000-0000-0000-000000000000}"/>
          </ac:spMkLst>
        </pc:spChg>
        <pc:spChg chg="mod">
          <ac:chgData name="Tristan Ong" userId="916baa62862d5030" providerId="LiveId" clId="{2E435394-181D-45E3-AF34-4EF0BB696D8D}" dt="2022-08-09T04:48:36.457" v="22638" actId="14100"/>
          <ac:spMkLst>
            <pc:docMk/>
            <pc:sldMk cId="1370009983" sldId="326"/>
            <ac:spMk id="339" creationId="{00000000-0000-0000-0000-000000000000}"/>
          </ac:spMkLst>
        </pc:spChg>
        <pc:grpChg chg="del">
          <ac:chgData name="Tristan Ong" userId="916baa62862d5030" providerId="LiveId" clId="{2E435394-181D-45E3-AF34-4EF0BB696D8D}" dt="2022-08-09T04:40:09.317" v="22228" actId="478"/>
          <ac:grpSpMkLst>
            <pc:docMk/>
            <pc:sldMk cId="1370009983" sldId="326"/>
            <ac:grpSpMk id="30" creationId="{51209BED-4337-4520-57BF-88C2C3AE7958}"/>
          </ac:grpSpMkLst>
        </pc:grpChg>
        <pc:grpChg chg="del mod">
          <ac:chgData name="Tristan Ong" userId="916baa62862d5030" providerId="LiveId" clId="{2E435394-181D-45E3-AF34-4EF0BB696D8D}" dt="2022-08-09T04:46:52.302" v="22608" actId="478"/>
          <ac:grpSpMkLst>
            <pc:docMk/>
            <pc:sldMk cId="1370009983" sldId="326"/>
            <ac:grpSpMk id="39" creationId="{0F5AFBBB-27D0-EBF9-4027-7733EA05C96C}"/>
          </ac:grpSpMkLst>
        </pc:grpChg>
        <pc:grpChg chg="del">
          <ac:chgData name="Tristan Ong" userId="916baa62862d5030" providerId="LiveId" clId="{2E435394-181D-45E3-AF34-4EF0BB696D8D}" dt="2022-08-09T04:40:09.317" v="22228" actId="478"/>
          <ac:grpSpMkLst>
            <pc:docMk/>
            <pc:sldMk cId="1370009983" sldId="326"/>
            <ac:grpSpMk id="340" creationId="{00000000-0000-0000-0000-000000000000}"/>
          </ac:grpSpMkLst>
        </pc:grpChg>
        <pc:picChg chg="add mod">
          <ac:chgData name="Tristan Ong" userId="916baa62862d5030" providerId="LiveId" clId="{2E435394-181D-45E3-AF34-4EF0BB696D8D}" dt="2022-08-09T04:49:11.858" v="22722" actId="1076"/>
          <ac:picMkLst>
            <pc:docMk/>
            <pc:sldMk cId="1370009983" sldId="326"/>
            <ac:picMk id="8" creationId="{D08DFD71-7E10-9B25-8A8D-B1BEFD6BDA40}"/>
          </ac:picMkLst>
        </pc:picChg>
        <pc:picChg chg="add mod">
          <ac:chgData name="Tristan Ong" userId="916baa62862d5030" providerId="LiveId" clId="{2E435394-181D-45E3-AF34-4EF0BB696D8D}" dt="2022-08-09T04:49:15.455" v="22723" actId="1076"/>
          <ac:picMkLst>
            <pc:docMk/>
            <pc:sldMk cId="1370009983" sldId="326"/>
            <ac:picMk id="11" creationId="{CAC64187-D48B-E26B-495D-1A077CA9F264}"/>
          </ac:picMkLst>
        </pc:picChg>
        <pc:picChg chg="add mod">
          <ac:chgData name="Tristan Ong" userId="916baa62862d5030" providerId="LiveId" clId="{2E435394-181D-45E3-AF34-4EF0BB696D8D}" dt="2022-08-09T04:58:21.419" v="23189" actId="1076"/>
          <ac:picMkLst>
            <pc:docMk/>
            <pc:sldMk cId="1370009983" sldId="326"/>
            <ac:picMk id="13" creationId="{4EBDCB8A-7152-8071-8443-30AF56ECE9E1}"/>
          </ac:picMkLst>
        </pc:picChg>
      </pc:sldChg>
      <pc:sldChg chg="addSp delSp modSp add mod">
        <pc:chgData name="Tristan Ong" userId="916baa62862d5030" providerId="LiveId" clId="{2E435394-181D-45E3-AF34-4EF0BB696D8D}" dt="2022-08-09T05:06:32.827" v="23347" actId="20577"/>
        <pc:sldMkLst>
          <pc:docMk/>
          <pc:sldMk cId="2196380165" sldId="327"/>
        </pc:sldMkLst>
        <pc:spChg chg="del">
          <ac:chgData name="Tristan Ong" userId="916baa62862d5030" providerId="LiveId" clId="{2E435394-181D-45E3-AF34-4EF0BB696D8D}" dt="2022-08-09T04:59:18.024" v="23195" actId="478"/>
          <ac:spMkLst>
            <pc:docMk/>
            <pc:sldMk cId="2196380165" sldId="327"/>
            <ac:spMk id="9" creationId="{40FC1366-D7DB-E830-ED2C-DAB291BA693A}"/>
          </ac:spMkLst>
        </pc:spChg>
        <pc:spChg chg="del">
          <ac:chgData name="Tristan Ong" userId="916baa62862d5030" providerId="LiveId" clId="{2E435394-181D-45E3-AF34-4EF0BB696D8D}" dt="2022-08-09T04:59:12.577" v="23194" actId="478"/>
          <ac:spMkLst>
            <pc:docMk/>
            <pc:sldMk cId="2196380165" sldId="327"/>
            <ac:spMk id="14" creationId="{681B1FE0-5802-D21E-E3FF-8B73819769EE}"/>
          </ac:spMkLst>
        </pc:spChg>
        <pc:spChg chg="del">
          <ac:chgData name="Tristan Ong" userId="916baa62862d5030" providerId="LiveId" clId="{2E435394-181D-45E3-AF34-4EF0BB696D8D}" dt="2022-08-09T04:59:12.577" v="23194" actId="478"/>
          <ac:spMkLst>
            <pc:docMk/>
            <pc:sldMk cId="2196380165" sldId="327"/>
            <ac:spMk id="15" creationId="{9B5EA98B-718C-5C21-FD94-434DD66F78AF}"/>
          </ac:spMkLst>
        </pc:spChg>
        <pc:spChg chg="del">
          <ac:chgData name="Tristan Ong" userId="916baa62862d5030" providerId="LiveId" clId="{2E435394-181D-45E3-AF34-4EF0BB696D8D}" dt="2022-08-09T04:59:20.811" v="23196" actId="478"/>
          <ac:spMkLst>
            <pc:docMk/>
            <pc:sldMk cId="2196380165" sldId="327"/>
            <ac:spMk id="16" creationId="{F9BF5920-737F-BA69-42FF-3311CD50A573}"/>
          </ac:spMkLst>
        </pc:spChg>
        <pc:spChg chg="mod">
          <ac:chgData name="Tristan Ong" userId="916baa62862d5030" providerId="LiveId" clId="{2E435394-181D-45E3-AF34-4EF0BB696D8D}" dt="2022-08-09T05:03:41.928" v="23269" actId="1036"/>
          <ac:spMkLst>
            <pc:docMk/>
            <pc:sldMk cId="2196380165" sldId="327"/>
            <ac:spMk id="332" creationId="{00000000-0000-0000-0000-000000000000}"/>
          </ac:spMkLst>
        </pc:spChg>
        <pc:spChg chg="mod">
          <ac:chgData name="Tristan Ong" userId="916baa62862d5030" providerId="LiveId" clId="{2E435394-181D-45E3-AF34-4EF0BB696D8D}" dt="2022-08-09T05:06:32.827" v="23347" actId="20577"/>
          <ac:spMkLst>
            <pc:docMk/>
            <pc:sldMk cId="2196380165" sldId="327"/>
            <ac:spMk id="334" creationId="{00000000-0000-0000-0000-000000000000}"/>
          </ac:spMkLst>
        </pc:spChg>
        <pc:spChg chg="mod">
          <ac:chgData name="Tristan Ong" userId="916baa62862d5030" providerId="LiveId" clId="{2E435394-181D-45E3-AF34-4EF0BB696D8D}" dt="2022-08-09T05:03:41.928" v="23269" actId="1036"/>
          <ac:spMkLst>
            <pc:docMk/>
            <pc:sldMk cId="2196380165" sldId="327"/>
            <ac:spMk id="339" creationId="{00000000-0000-0000-0000-000000000000}"/>
          </ac:spMkLst>
        </pc:spChg>
        <pc:picChg chg="add mod">
          <ac:chgData name="Tristan Ong" userId="916baa62862d5030" providerId="LiveId" clId="{2E435394-181D-45E3-AF34-4EF0BB696D8D}" dt="2022-08-09T05:03:56.318" v="23271" actId="1076"/>
          <ac:picMkLst>
            <pc:docMk/>
            <pc:sldMk cId="2196380165" sldId="327"/>
            <ac:picMk id="3" creationId="{C9A05CC1-6690-40FD-9514-25A5E23E7A1C}"/>
          </ac:picMkLst>
        </pc:picChg>
        <pc:picChg chg="add mod">
          <ac:chgData name="Tristan Ong" userId="916baa62862d5030" providerId="LiveId" clId="{2E435394-181D-45E3-AF34-4EF0BB696D8D}" dt="2022-08-09T05:03:48.545" v="23270" actId="1076"/>
          <ac:picMkLst>
            <pc:docMk/>
            <pc:sldMk cId="2196380165" sldId="327"/>
            <ac:picMk id="5" creationId="{0842C211-2839-474B-1A1D-0E8875765CCA}"/>
          </ac:picMkLst>
        </pc:picChg>
        <pc:picChg chg="add mod">
          <ac:chgData name="Tristan Ong" userId="916baa62862d5030" providerId="LiveId" clId="{2E435394-181D-45E3-AF34-4EF0BB696D8D}" dt="2022-08-09T05:03:05.835" v="23247" actId="1076"/>
          <ac:picMkLst>
            <pc:docMk/>
            <pc:sldMk cId="2196380165" sldId="327"/>
            <ac:picMk id="7" creationId="{DEC83C57-D8F2-1D30-A867-B9C0583886AD}"/>
          </ac:picMkLst>
        </pc:picChg>
        <pc:picChg chg="del">
          <ac:chgData name="Tristan Ong" userId="916baa62862d5030" providerId="LiveId" clId="{2E435394-181D-45E3-AF34-4EF0BB696D8D}" dt="2022-08-09T04:59:12.577" v="23194" actId="478"/>
          <ac:picMkLst>
            <pc:docMk/>
            <pc:sldMk cId="2196380165" sldId="327"/>
            <ac:picMk id="8" creationId="{D08DFD71-7E10-9B25-8A8D-B1BEFD6BDA40}"/>
          </ac:picMkLst>
        </pc:picChg>
        <pc:picChg chg="del">
          <ac:chgData name="Tristan Ong" userId="916baa62862d5030" providerId="LiveId" clId="{2E435394-181D-45E3-AF34-4EF0BB696D8D}" dt="2022-08-09T04:59:12.577" v="23194" actId="478"/>
          <ac:picMkLst>
            <pc:docMk/>
            <pc:sldMk cId="2196380165" sldId="327"/>
            <ac:picMk id="11" creationId="{CAC64187-D48B-E26B-495D-1A077CA9F264}"/>
          </ac:picMkLst>
        </pc:picChg>
        <pc:picChg chg="del">
          <ac:chgData name="Tristan Ong" userId="916baa62862d5030" providerId="LiveId" clId="{2E435394-181D-45E3-AF34-4EF0BB696D8D}" dt="2022-08-09T04:59:18.024" v="23195" actId="478"/>
          <ac:picMkLst>
            <pc:docMk/>
            <pc:sldMk cId="2196380165" sldId="327"/>
            <ac:picMk id="13" creationId="{4EBDCB8A-7152-8071-8443-30AF56ECE9E1}"/>
          </ac:picMkLst>
        </pc:picChg>
      </pc:sldChg>
      <pc:sldChg chg="addSp delSp modSp add mod">
        <pc:chgData name="Tristan Ong" userId="916baa62862d5030" providerId="LiveId" clId="{2E435394-181D-45E3-AF34-4EF0BB696D8D}" dt="2022-08-09T05:14:55.204" v="23939" actId="20577"/>
        <pc:sldMkLst>
          <pc:docMk/>
          <pc:sldMk cId="3754106998" sldId="328"/>
        </pc:sldMkLst>
        <pc:spChg chg="mod">
          <ac:chgData name="Tristan Ong" userId="916baa62862d5030" providerId="LiveId" clId="{2E435394-181D-45E3-AF34-4EF0BB696D8D}" dt="2022-08-09T05:12:19.478" v="23922" actId="1038"/>
          <ac:spMkLst>
            <pc:docMk/>
            <pc:sldMk cId="3754106998" sldId="328"/>
            <ac:spMk id="332" creationId="{00000000-0000-0000-0000-000000000000}"/>
          </ac:spMkLst>
        </pc:spChg>
        <pc:spChg chg="mod">
          <ac:chgData name="Tristan Ong" userId="916baa62862d5030" providerId="LiveId" clId="{2E435394-181D-45E3-AF34-4EF0BB696D8D}" dt="2022-08-09T05:14:55.204" v="23939" actId="20577"/>
          <ac:spMkLst>
            <pc:docMk/>
            <pc:sldMk cId="3754106998" sldId="328"/>
            <ac:spMk id="334" creationId="{00000000-0000-0000-0000-000000000000}"/>
          </ac:spMkLst>
        </pc:spChg>
        <pc:spChg chg="mod">
          <ac:chgData name="Tristan Ong" userId="916baa62862d5030" providerId="LiveId" clId="{2E435394-181D-45E3-AF34-4EF0BB696D8D}" dt="2022-08-09T05:12:19.478" v="23922" actId="1038"/>
          <ac:spMkLst>
            <pc:docMk/>
            <pc:sldMk cId="3754106998" sldId="328"/>
            <ac:spMk id="339" creationId="{00000000-0000-0000-0000-000000000000}"/>
          </ac:spMkLst>
        </pc:spChg>
        <pc:picChg chg="del">
          <ac:chgData name="Tristan Ong" userId="916baa62862d5030" providerId="LiveId" clId="{2E435394-181D-45E3-AF34-4EF0BB696D8D}" dt="2022-08-09T05:07:05.830" v="23350" actId="478"/>
          <ac:picMkLst>
            <pc:docMk/>
            <pc:sldMk cId="3754106998" sldId="328"/>
            <ac:picMk id="3" creationId="{C9A05CC1-6690-40FD-9514-25A5E23E7A1C}"/>
          </ac:picMkLst>
        </pc:picChg>
        <pc:picChg chg="add del mod">
          <ac:chgData name="Tristan Ong" userId="916baa62862d5030" providerId="LiveId" clId="{2E435394-181D-45E3-AF34-4EF0BB696D8D}" dt="2022-08-09T05:14:00.143" v="23924" actId="478"/>
          <ac:picMkLst>
            <pc:docMk/>
            <pc:sldMk cId="3754106998" sldId="328"/>
            <ac:picMk id="4" creationId="{DE4BD34A-2153-C6E7-E864-1E8D241E332C}"/>
          </ac:picMkLst>
        </pc:picChg>
        <pc:picChg chg="del">
          <ac:chgData name="Tristan Ong" userId="916baa62862d5030" providerId="LiveId" clId="{2E435394-181D-45E3-AF34-4EF0BB696D8D}" dt="2022-08-09T05:07:07.210" v="23351" actId="478"/>
          <ac:picMkLst>
            <pc:docMk/>
            <pc:sldMk cId="3754106998" sldId="328"/>
            <ac:picMk id="5" creationId="{0842C211-2839-474B-1A1D-0E8875765CCA}"/>
          </ac:picMkLst>
        </pc:picChg>
        <pc:picChg chg="del">
          <ac:chgData name="Tristan Ong" userId="916baa62862d5030" providerId="LiveId" clId="{2E435394-181D-45E3-AF34-4EF0BB696D8D}" dt="2022-08-09T05:07:04.890" v="23349" actId="478"/>
          <ac:picMkLst>
            <pc:docMk/>
            <pc:sldMk cId="3754106998" sldId="328"/>
            <ac:picMk id="7" creationId="{DEC83C57-D8F2-1D30-A867-B9C0583886AD}"/>
          </ac:picMkLst>
        </pc:picChg>
        <pc:picChg chg="add mod">
          <ac:chgData name="Tristan Ong" userId="916baa62862d5030" providerId="LiveId" clId="{2E435394-181D-45E3-AF34-4EF0BB696D8D}" dt="2022-08-09T05:12:19.478" v="23922" actId="1038"/>
          <ac:picMkLst>
            <pc:docMk/>
            <pc:sldMk cId="3754106998" sldId="328"/>
            <ac:picMk id="8" creationId="{A14B0CD1-39A7-9FFD-3F9A-B02EE1E8E2D0}"/>
          </ac:picMkLst>
        </pc:picChg>
        <pc:picChg chg="add mod">
          <ac:chgData name="Tristan Ong" userId="916baa62862d5030" providerId="LiveId" clId="{2E435394-181D-45E3-AF34-4EF0BB696D8D}" dt="2022-08-09T05:12:19.478" v="23922" actId="1038"/>
          <ac:picMkLst>
            <pc:docMk/>
            <pc:sldMk cId="3754106998" sldId="328"/>
            <ac:picMk id="10" creationId="{A32F399E-AF92-0CAC-39DE-1E62C4DA6576}"/>
          </ac:picMkLst>
        </pc:picChg>
      </pc:sldChg>
      <pc:sldChg chg="addSp delSp modSp add mod">
        <pc:chgData name="Tristan Ong" userId="916baa62862d5030" providerId="LiveId" clId="{2E435394-181D-45E3-AF34-4EF0BB696D8D}" dt="2022-08-09T05:20:04.421" v="24176" actId="1076"/>
        <pc:sldMkLst>
          <pc:docMk/>
          <pc:sldMk cId="1726913547" sldId="329"/>
        </pc:sldMkLst>
        <pc:spChg chg="mod">
          <ac:chgData name="Tristan Ong" userId="916baa62862d5030" providerId="LiveId" clId="{2E435394-181D-45E3-AF34-4EF0BB696D8D}" dt="2022-08-09T05:16:34.682" v="24087" actId="1038"/>
          <ac:spMkLst>
            <pc:docMk/>
            <pc:sldMk cId="1726913547" sldId="329"/>
            <ac:spMk id="332" creationId="{00000000-0000-0000-0000-000000000000}"/>
          </ac:spMkLst>
        </pc:spChg>
        <pc:spChg chg="mod">
          <ac:chgData name="Tristan Ong" userId="916baa62862d5030" providerId="LiveId" clId="{2E435394-181D-45E3-AF34-4EF0BB696D8D}" dt="2022-08-09T05:20:04.421" v="24176" actId="1076"/>
          <ac:spMkLst>
            <pc:docMk/>
            <pc:sldMk cId="1726913547" sldId="329"/>
            <ac:spMk id="334" creationId="{00000000-0000-0000-0000-000000000000}"/>
          </ac:spMkLst>
        </pc:spChg>
        <pc:spChg chg="mod">
          <ac:chgData name="Tristan Ong" userId="916baa62862d5030" providerId="LiveId" clId="{2E435394-181D-45E3-AF34-4EF0BB696D8D}" dt="2022-08-09T05:16:34.682" v="24087" actId="1038"/>
          <ac:spMkLst>
            <pc:docMk/>
            <pc:sldMk cId="1726913547" sldId="329"/>
            <ac:spMk id="339" creationId="{00000000-0000-0000-0000-000000000000}"/>
          </ac:spMkLst>
        </pc:spChg>
        <pc:picChg chg="add mod">
          <ac:chgData name="Tristan Ong" userId="916baa62862d5030" providerId="LiveId" clId="{2E435394-181D-45E3-AF34-4EF0BB696D8D}" dt="2022-08-09T05:17:56.627" v="24097" actId="1076"/>
          <ac:picMkLst>
            <pc:docMk/>
            <pc:sldMk cId="1726913547" sldId="329"/>
            <ac:picMk id="3" creationId="{DFA5BDCF-5DD8-1091-5197-3866A49E3474}"/>
          </ac:picMkLst>
        </pc:picChg>
        <pc:picChg chg="del">
          <ac:chgData name="Tristan Ong" userId="916baa62862d5030" providerId="LiveId" clId="{2E435394-181D-45E3-AF34-4EF0BB696D8D}" dt="2022-08-09T05:15:22.888" v="23941" actId="478"/>
          <ac:picMkLst>
            <pc:docMk/>
            <pc:sldMk cId="1726913547" sldId="329"/>
            <ac:picMk id="8" creationId="{A14B0CD1-39A7-9FFD-3F9A-B02EE1E8E2D0}"/>
          </ac:picMkLst>
        </pc:picChg>
        <pc:picChg chg="del">
          <ac:chgData name="Tristan Ong" userId="916baa62862d5030" providerId="LiveId" clId="{2E435394-181D-45E3-AF34-4EF0BB696D8D}" dt="2022-08-09T05:15:24.547" v="23942" actId="478"/>
          <ac:picMkLst>
            <pc:docMk/>
            <pc:sldMk cId="1726913547" sldId="329"/>
            <ac:picMk id="10" creationId="{A32F399E-AF92-0CAC-39DE-1E62C4DA6576}"/>
          </ac:picMkLst>
        </pc:picChg>
      </pc:sldChg>
      <pc:sldMasterChg chg="delSldLayout">
        <pc:chgData name="Tristan Ong" userId="916baa62862d5030" providerId="LiveId" clId="{2E435394-181D-45E3-AF34-4EF0BB696D8D}" dt="2022-08-09T05:20:10.839" v="24177" actId="47"/>
        <pc:sldMasterMkLst>
          <pc:docMk/>
          <pc:sldMasterMk cId="0" sldId="2147483678"/>
        </pc:sldMasterMkLst>
        <pc:sldLayoutChg chg="del">
          <pc:chgData name="Tristan Ong" userId="916baa62862d5030" providerId="LiveId" clId="{2E435394-181D-45E3-AF34-4EF0BB696D8D}" dt="2022-08-08T15:40:33.117" v="8017" actId="47"/>
          <pc:sldLayoutMkLst>
            <pc:docMk/>
            <pc:sldMasterMk cId="0" sldId="2147483678"/>
            <pc:sldLayoutMk cId="0" sldId="2147483649"/>
          </pc:sldLayoutMkLst>
        </pc:sldLayoutChg>
        <pc:sldLayoutChg chg="del">
          <pc:chgData name="Tristan Ong" userId="916baa62862d5030" providerId="LiveId" clId="{2E435394-181D-45E3-AF34-4EF0BB696D8D}" dt="2022-08-08T15:51:31.690" v="8051" actId="47"/>
          <pc:sldLayoutMkLst>
            <pc:docMk/>
            <pc:sldMasterMk cId="0" sldId="2147483678"/>
            <pc:sldLayoutMk cId="0" sldId="2147483653"/>
          </pc:sldLayoutMkLst>
        </pc:sldLayoutChg>
        <pc:sldLayoutChg chg="del">
          <pc:chgData name="Tristan Ong" userId="916baa62862d5030" providerId="LiveId" clId="{2E435394-181D-45E3-AF34-4EF0BB696D8D}" dt="2022-08-08T15:52:49.820" v="8058" actId="47"/>
          <pc:sldLayoutMkLst>
            <pc:docMk/>
            <pc:sldMasterMk cId="0" sldId="2147483678"/>
            <pc:sldLayoutMk cId="0" sldId="2147483656"/>
          </pc:sldLayoutMkLst>
        </pc:sldLayoutChg>
        <pc:sldLayoutChg chg="del">
          <pc:chgData name="Tristan Ong" userId="916baa62862d5030" providerId="LiveId" clId="{2E435394-181D-45E3-AF34-4EF0BB696D8D}" dt="2022-08-08T15:52:34.070" v="8055" actId="47"/>
          <pc:sldLayoutMkLst>
            <pc:docMk/>
            <pc:sldMasterMk cId="0" sldId="2147483678"/>
            <pc:sldLayoutMk cId="0" sldId="2147483657"/>
          </pc:sldLayoutMkLst>
        </pc:sldLayoutChg>
        <pc:sldLayoutChg chg="del">
          <pc:chgData name="Tristan Ong" userId="916baa62862d5030" providerId="LiveId" clId="{2E435394-181D-45E3-AF34-4EF0BB696D8D}" dt="2022-08-09T05:20:10.839" v="24177" actId="47"/>
          <pc:sldLayoutMkLst>
            <pc:docMk/>
            <pc:sldMasterMk cId="0" sldId="2147483678"/>
            <pc:sldLayoutMk cId="0" sldId="2147483664"/>
          </pc:sldLayoutMkLst>
        </pc:sldLayoutChg>
        <pc:sldLayoutChg chg="del">
          <pc:chgData name="Tristan Ong" userId="916baa62862d5030" providerId="LiveId" clId="{2E435394-181D-45E3-AF34-4EF0BB696D8D}" dt="2022-08-09T03:57:53.353" v="20002" actId="47"/>
          <pc:sldLayoutMkLst>
            <pc:docMk/>
            <pc:sldMasterMk cId="0" sldId="2147483678"/>
            <pc:sldLayoutMk cId="0" sldId="2147483665"/>
          </pc:sldLayoutMkLst>
        </pc:sldLayoutChg>
        <pc:sldLayoutChg chg="del">
          <pc:chgData name="Tristan Ong" userId="916baa62862d5030" providerId="LiveId" clId="{2E435394-181D-45E3-AF34-4EF0BB696D8D}" dt="2022-08-08T15:53:47.809" v="8081" actId="47"/>
          <pc:sldLayoutMkLst>
            <pc:docMk/>
            <pc:sldMasterMk cId="0" sldId="2147483678"/>
            <pc:sldLayoutMk cId="0" sldId="2147483666"/>
          </pc:sldLayoutMkLst>
        </pc:sldLayoutChg>
        <pc:sldLayoutChg chg="del">
          <pc:chgData name="Tristan Ong" userId="916baa62862d5030" providerId="LiveId" clId="{2E435394-181D-45E3-AF34-4EF0BB696D8D}" dt="2022-08-08T15:53:16.324" v="8062" actId="47"/>
          <pc:sldLayoutMkLst>
            <pc:docMk/>
            <pc:sldMasterMk cId="0" sldId="2147483678"/>
            <pc:sldLayoutMk cId="0" sldId="2147483667"/>
          </pc:sldLayoutMkLst>
        </pc:sldLayoutChg>
        <pc:sldLayoutChg chg="del">
          <pc:chgData name="Tristan Ong" userId="916baa62862d5030" providerId="LiveId" clId="{2E435394-181D-45E3-AF34-4EF0BB696D8D}" dt="2022-08-08T15:52:57.742" v="8059" actId="47"/>
          <pc:sldLayoutMkLst>
            <pc:docMk/>
            <pc:sldMasterMk cId="0" sldId="2147483678"/>
            <pc:sldLayoutMk cId="0" sldId="2147483670"/>
          </pc:sldLayoutMkLst>
        </pc:sldLayoutChg>
      </pc:sldMasterChg>
      <pc:sldMasterChg chg="del delSldLayout">
        <pc:chgData name="Tristan Ong" userId="916baa62862d5030" providerId="LiveId" clId="{2E435394-181D-45E3-AF34-4EF0BB696D8D}" dt="2022-08-08T15:53:46.390" v="8080" actId="47"/>
        <pc:sldMasterMkLst>
          <pc:docMk/>
          <pc:sldMasterMk cId="0" sldId="2147483679"/>
        </pc:sldMasterMkLst>
        <pc:sldLayoutChg chg="del">
          <pc:chgData name="Tristan Ong" userId="916baa62862d5030" providerId="LiveId" clId="{2E435394-181D-45E3-AF34-4EF0BB696D8D}" dt="2022-08-08T15:53:46.390" v="8080" actId="47"/>
          <pc:sldLayoutMkLst>
            <pc:docMk/>
            <pc:sldMasterMk cId="0" sldId="2147483679"/>
            <pc:sldLayoutMk cId="0"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e65291a3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e65291a3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e65291a3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e65291a3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249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e65291a3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e65291a3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469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e65291a3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e65291a3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4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39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47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699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41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51bf526aa_1_17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51bf526aa_1_17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623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91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40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29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188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697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77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d51bf526aa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d51bf526aa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d51bf526aa_1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d51bf526aa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51bf526aa_1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51bf526aa_1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51bf526aa_1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51bf526aa_1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736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595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72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51bf526aa_1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51bf526aa_1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638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11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659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028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842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78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1bf526a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1bf526a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86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d6f82f1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d6f82f19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d51bf526aa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d51bf526aa_1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d51bf526aa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d51bf526aa_1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703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d51bf526aa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d51bf526aa_1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348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d51bf526aa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d51bf526aa_1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587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d51bf526aa_1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d51bf526aa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d51bf526aa_1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d51bf526aa_1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d6f82f1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d6f82f19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5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d6f82f1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d6f82f19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4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d6f82f1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d6f82f19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4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d6f82f1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d6f82f19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46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51bf526a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51bf526a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84575" y="790275"/>
            <a:ext cx="3900000" cy="2658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75" y="4028425"/>
            <a:ext cx="28287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900845">
            <a:off x="-556894" y="4695602"/>
            <a:ext cx="1437365" cy="723552"/>
          </a:xfrm>
          <a:custGeom>
            <a:avLst/>
            <a:gdLst/>
            <a:ahLst/>
            <a:cxnLst/>
            <a:rect l="l" t="t" r="r" b="b"/>
            <a:pathLst>
              <a:path w="101391" h="51039" extrusionOk="0">
                <a:moveTo>
                  <a:pt x="33038" y="1"/>
                </a:moveTo>
                <a:cubicBezTo>
                  <a:pt x="25824" y="1"/>
                  <a:pt x="18613" y="1403"/>
                  <a:pt x="11972" y="4218"/>
                </a:cubicBezTo>
                <a:cubicBezTo>
                  <a:pt x="8976" y="5489"/>
                  <a:pt x="5954" y="7162"/>
                  <a:pt x="4255" y="9938"/>
                </a:cubicBezTo>
                <a:cubicBezTo>
                  <a:pt x="0" y="16916"/>
                  <a:pt x="2270" y="30055"/>
                  <a:pt x="9741" y="33648"/>
                </a:cubicBezTo>
                <a:cubicBezTo>
                  <a:pt x="13983" y="35684"/>
                  <a:pt x="18094" y="36916"/>
                  <a:pt x="22141" y="39588"/>
                </a:cubicBezTo>
                <a:cubicBezTo>
                  <a:pt x="27044" y="42831"/>
                  <a:pt x="31467" y="47085"/>
                  <a:pt x="37005" y="49251"/>
                </a:cubicBezTo>
                <a:cubicBezTo>
                  <a:pt x="40428" y="50591"/>
                  <a:pt x="44110" y="51039"/>
                  <a:pt x="47799" y="51039"/>
                </a:cubicBezTo>
                <a:cubicBezTo>
                  <a:pt x="49002" y="51039"/>
                  <a:pt x="50206" y="50991"/>
                  <a:pt x="51402" y="50911"/>
                </a:cubicBezTo>
                <a:cubicBezTo>
                  <a:pt x="63594" y="50133"/>
                  <a:pt x="75372" y="46307"/>
                  <a:pt x="86850" y="42130"/>
                </a:cubicBezTo>
                <a:cubicBezTo>
                  <a:pt x="91701" y="40366"/>
                  <a:pt x="97032" y="38045"/>
                  <a:pt x="98887" y="33246"/>
                </a:cubicBezTo>
                <a:cubicBezTo>
                  <a:pt x="101390" y="26786"/>
                  <a:pt x="95904" y="19718"/>
                  <a:pt x="89561" y="16929"/>
                </a:cubicBezTo>
                <a:cubicBezTo>
                  <a:pt x="83232" y="14140"/>
                  <a:pt x="76033" y="13972"/>
                  <a:pt x="69522" y="11637"/>
                </a:cubicBezTo>
                <a:cubicBezTo>
                  <a:pt x="64865" y="9964"/>
                  <a:pt x="60676" y="7240"/>
                  <a:pt x="56201" y="5126"/>
                </a:cubicBezTo>
                <a:cubicBezTo>
                  <a:pt x="48989" y="1714"/>
                  <a:pt x="41012" y="1"/>
                  <a:pt x="33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7"/>
        <p:cNvGrpSpPr/>
        <p:nvPr/>
      </p:nvGrpSpPr>
      <p:grpSpPr>
        <a:xfrm>
          <a:off x="0" y="0"/>
          <a:ext cx="0" cy="0"/>
          <a:chOff x="0" y="0"/>
          <a:chExt cx="0" cy="0"/>
        </a:xfrm>
      </p:grpSpPr>
      <p:sp>
        <p:nvSpPr>
          <p:cNvPr id="78" name="Google Shape;78;p15"/>
          <p:cNvSpPr/>
          <p:nvPr/>
        </p:nvSpPr>
        <p:spPr>
          <a:xfrm>
            <a:off x="7614600" y="-435012"/>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295675" y="4442475"/>
            <a:ext cx="1538300" cy="876175"/>
          </a:xfrm>
          <a:custGeom>
            <a:avLst/>
            <a:gdLst/>
            <a:ahLst/>
            <a:cxnLst/>
            <a:rect l="l" t="t" r="r" b="b"/>
            <a:pathLst>
              <a:path w="61532" h="35047" extrusionOk="0">
                <a:moveTo>
                  <a:pt x="15846" y="0"/>
                </a:moveTo>
                <a:cubicBezTo>
                  <a:pt x="13384" y="0"/>
                  <a:pt x="10935" y="498"/>
                  <a:pt x="8703" y="1550"/>
                </a:cubicBezTo>
                <a:cubicBezTo>
                  <a:pt x="3658" y="3937"/>
                  <a:pt x="0" y="9307"/>
                  <a:pt x="182" y="14897"/>
                </a:cubicBezTo>
                <a:cubicBezTo>
                  <a:pt x="363" y="20993"/>
                  <a:pt x="4734" y="24430"/>
                  <a:pt x="9481" y="27310"/>
                </a:cubicBezTo>
                <a:cubicBezTo>
                  <a:pt x="14573" y="30395"/>
                  <a:pt x="17539" y="35047"/>
                  <a:pt x="23879" y="35047"/>
                </a:cubicBezTo>
                <a:cubicBezTo>
                  <a:pt x="24016" y="35047"/>
                  <a:pt x="24154" y="35044"/>
                  <a:pt x="24294" y="35040"/>
                </a:cubicBezTo>
                <a:cubicBezTo>
                  <a:pt x="31440" y="34807"/>
                  <a:pt x="38574" y="34028"/>
                  <a:pt x="45604" y="32692"/>
                </a:cubicBezTo>
                <a:cubicBezTo>
                  <a:pt x="51026" y="31668"/>
                  <a:pt x="56966" y="29891"/>
                  <a:pt x="59716" y="25105"/>
                </a:cubicBezTo>
                <a:cubicBezTo>
                  <a:pt x="61285" y="22381"/>
                  <a:pt x="61532" y="19112"/>
                  <a:pt x="61467" y="15974"/>
                </a:cubicBezTo>
                <a:cubicBezTo>
                  <a:pt x="61428" y="14132"/>
                  <a:pt x="61143" y="12031"/>
                  <a:pt x="59599" y="11045"/>
                </a:cubicBezTo>
                <a:cubicBezTo>
                  <a:pt x="58899" y="10604"/>
                  <a:pt x="58043" y="10474"/>
                  <a:pt x="57213" y="10383"/>
                </a:cubicBezTo>
                <a:cubicBezTo>
                  <a:pt x="56030" y="10268"/>
                  <a:pt x="54835" y="10227"/>
                  <a:pt x="53635" y="10227"/>
                </a:cubicBezTo>
                <a:cubicBezTo>
                  <a:pt x="50661" y="10227"/>
                  <a:pt x="47652" y="10479"/>
                  <a:pt x="44703" y="10479"/>
                </a:cubicBezTo>
                <a:cubicBezTo>
                  <a:pt x="41480" y="10479"/>
                  <a:pt x="38328" y="10178"/>
                  <a:pt x="35370" y="8918"/>
                </a:cubicBezTo>
                <a:cubicBezTo>
                  <a:pt x="31544" y="7296"/>
                  <a:pt x="28509" y="4235"/>
                  <a:pt x="24851" y="2277"/>
                </a:cubicBezTo>
                <a:cubicBezTo>
                  <a:pt x="22104" y="798"/>
                  <a:pt x="18964" y="0"/>
                  <a:pt x="15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4293607">
            <a:off x="8430282" y="205529"/>
            <a:ext cx="1115479" cy="946565"/>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2"/>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2"/>
        <p:cNvGrpSpPr/>
        <p:nvPr/>
      </p:nvGrpSpPr>
      <p:grpSpPr>
        <a:xfrm>
          <a:off x="0" y="0"/>
          <a:ext cx="0" cy="0"/>
          <a:chOff x="0" y="0"/>
          <a:chExt cx="0" cy="0"/>
        </a:xfrm>
      </p:grpSpPr>
      <p:sp>
        <p:nvSpPr>
          <p:cNvPr id="83" name="Google Shape;83;p16"/>
          <p:cNvSpPr/>
          <p:nvPr/>
        </p:nvSpPr>
        <p:spPr>
          <a:xfrm>
            <a:off x="8025125" y="-305987"/>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517419" y="4555677"/>
            <a:ext cx="1544299" cy="879592"/>
          </a:xfrm>
          <a:custGeom>
            <a:avLst/>
            <a:gdLst/>
            <a:ahLst/>
            <a:cxnLst/>
            <a:rect l="l" t="t" r="r" b="b"/>
            <a:pathLst>
              <a:path w="61532" h="35047" extrusionOk="0">
                <a:moveTo>
                  <a:pt x="15846" y="0"/>
                </a:moveTo>
                <a:cubicBezTo>
                  <a:pt x="13384" y="0"/>
                  <a:pt x="10935" y="498"/>
                  <a:pt x="8703" y="1550"/>
                </a:cubicBezTo>
                <a:cubicBezTo>
                  <a:pt x="3658" y="3937"/>
                  <a:pt x="0" y="9307"/>
                  <a:pt x="182" y="14897"/>
                </a:cubicBezTo>
                <a:cubicBezTo>
                  <a:pt x="363" y="20993"/>
                  <a:pt x="4734" y="24430"/>
                  <a:pt x="9481" y="27310"/>
                </a:cubicBezTo>
                <a:cubicBezTo>
                  <a:pt x="14573" y="30395"/>
                  <a:pt x="17539" y="35047"/>
                  <a:pt x="23879" y="35047"/>
                </a:cubicBezTo>
                <a:cubicBezTo>
                  <a:pt x="24016" y="35047"/>
                  <a:pt x="24154" y="35044"/>
                  <a:pt x="24294" y="35040"/>
                </a:cubicBezTo>
                <a:cubicBezTo>
                  <a:pt x="31440" y="34807"/>
                  <a:pt x="38574" y="34028"/>
                  <a:pt x="45604" y="32692"/>
                </a:cubicBezTo>
                <a:cubicBezTo>
                  <a:pt x="51026" y="31668"/>
                  <a:pt x="56966" y="29891"/>
                  <a:pt x="59716" y="25105"/>
                </a:cubicBezTo>
                <a:cubicBezTo>
                  <a:pt x="61285" y="22381"/>
                  <a:pt x="61532" y="19112"/>
                  <a:pt x="61467" y="15974"/>
                </a:cubicBezTo>
                <a:cubicBezTo>
                  <a:pt x="61428" y="14132"/>
                  <a:pt x="61143" y="12031"/>
                  <a:pt x="59599" y="11045"/>
                </a:cubicBezTo>
                <a:cubicBezTo>
                  <a:pt x="58899" y="10604"/>
                  <a:pt x="58043" y="10474"/>
                  <a:pt x="57213" y="10383"/>
                </a:cubicBezTo>
                <a:cubicBezTo>
                  <a:pt x="56030" y="10268"/>
                  <a:pt x="54835" y="10227"/>
                  <a:pt x="53635" y="10227"/>
                </a:cubicBezTo>
                <a:cubicBezTo>
                  <a:pt x="50661" y="10227"/>
                  <a:pt x="47652" y="10479"/>
                  <a:pt x="44703" y="10479"/>
                </a:cubicBezTo>
                <a:cubicBezTo>
                  <a:pt x="41480" y="10479"/>
                  <a:pt x="38328" y="10178"/>
                  <a:pt x="35370" y="8918"/>
                </a:cubicBezTo>
                <a:cubicBezTo>
                  <a:pt x="31544" y="7296"/>
                  <a:pt x="28509" y="4235"/>
                  <a:pt x="24851" y="2277"/>
                </a:cubicBezTo>
                <a:cubicBezTo>
                  <a:pt x="22104" y="798"/>
                  <a:pt x="18964" y="0"/>
                  <a:pt x="15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6"/>
          <p:cNvSpPr/>
          <p:nvPr/>
        </p:nvSpPr>
        <p:spPr>
          <a:xfrm>
            <a:off x="8485975" y="-38578"/>
            <a:ext cx="519815" cy="1356572"/>
          </a:xfrm>
          <a:custGeom>
            <a:avLst/>
            <a:gdLst/>
            <a:ahLst/>
            <a:cxnLst/>
            <a:rect l="l" t="t" r="r" b="b"/>
            <a:pathLst>
              <a:path w="26020" h="67905" extrusionOk="0">
                <a:moveTo>
                  <a:pt x="10608" y="0"/>
                </a:moveTo>
                <a:cubicBezTo>
                  <a:pt x="10138" y="0"/>
                  <a:pt x="9643" y="173"/>
                  <a:pt x="9235" y="420"/>
                </a:cubicBezTo>
                <a:cubicBezTo>
                  <a:pt x="8548" y="835"/>
                  <a:pt x="7977" y="1444"/>
                  <a:pt x="7251" y="1769"/>
                </a:cubicBezTo>
                <a:cubicBezTo>
                  <a:pt x="10001" y="4116"/>
                  <a:pt x="10429" y="8137"/>
                  <a:pt x="10662" y="11756"/>
                </a:cubicBezTo>
                <a:cubicBezTo>
                  <a:pt x="8704" y="12275"/>
                  <a:pt x="6836" y="13066"/>
                  <a:pt x="5111" y="14090"/>
                </a:cubicBezTo>
                <a:cubicBezTo>
                  <a:pt x="4488" y="14467"/>
                  <a:pt x="3892" y="14869"/>
                  <a:pt x="3412" y="15413"/>
                </a:cubicBezTo>
                <a:cubicBezTo>
                  <a:pt x="1570" y="17541"/>
                  <a:pt x="2387" y="20770"/>
                  <a:pt x="2789" y="23559"/>
                </a:cubicBezTo>
                <a:cubicBezTo>
                  <a:pt x="3256" y="26905"/>
                  <a:pt x="2932" y="30368"/>
                  <a:pt x="1829" y="33572"/>
                </a:cubicBezTo>
                <a:cubicBezTo>
                  <a:pt x="1090" y="35725"/>
                  <a:pt x="0" y="37852"/>
                  <a:pt x="0" y="40135"/>
                </a:cubicBezTo>
                <a:cubicBezTo>
                  <a:pt x="13" y="44908"/>
                  <a:pt x="4722" y="48462"/>
                  <a:pt x="5539" y="53170"/>
                </a:cubicBezTo>
                <a:cubicBezTo>
                  <a:pt x="5876" y="55090"/>
                  <a:pt x="5539" y="57074"/>
                  <a:pt x="5824" y="59007"/>
                </a:cubicBezTo>
                <a:cubicBezTo>
                  <a:pt x="6343" y="62483"/>
                  <a:pt x="8807" y="65298"/>
                  <a:pt x="11155" y="67905"/>
                </a:cubicBezTo>
                <a:cubicBezTo>
                  <a:pt x="14955" y="64455"/>
                  <a:pt x="19015" y="60473"/>
                  <a:pt x="19339" y="55349"/>
                </a:cubicBezTo>
                <a:cubicBezTo>
                  <a:pt x="19482" y="53093"/>
                  <a:pt x="18846" y="50849"/>
                  <a:pt x="18613" y="48592"/>
                </a:cubicBezTo>
                <a:cubicBezTo>
                  <a:pt x="18224" y="44869"/>
                  <a:pt x="18937" y="41030"/>
                  <a:pt x="20649" y="37697"/>
                </a:cubicBezTo>
                <a:cubicBezTo>
                  <a:pt x="21830" y="35388"/>
                  <a:pt x="23477" y="33300"/>
                  <a:pt x="24450" y="30900"/>
                </a:cubicBezTo>
                <a:cubicBezTo>
                  <a:pt x="26019" y="27048"/>
                  <a:pt x="25565" y="22625"/>
                  <a:pt x="23736" y="18954"/>
                </a:cubicBezTo>
                <a:cubicBezTo>
                  <a:pt x="22789" y="17074"/>
                  <a:pt x="21492" y="15543"/>
                  <a:pt x="19988" y="14077"/>
                </a:cubicBezTo>
                <a:cubicBezTo>
                  <a:pt x="19443" y="13546"/>
                  <a:pt x="18911" y="13014"/>
                  <a:pt x="18302" y="12547"/>
                </a:cubicBezTo>
                <a:cubicBezTo>
                  <a:pt x="17446" y="11911"/>
                  <a:pt x="16317" y="11704"/>
                  <a:pt x="15513" y="11094"/>
                </a:cubicBezTo>
                <a:cubicBezTo>
                  <a:pt x="15163" y="10822"/>
                  <a:pt x="15072" y="10342"/>
                  <a:pt x="15007" y="9901"/>
                </a:cubicBezTo>
                <a:cubicBezTo>
                  <a:pt x="14514" y="6879"/>
                  <a:pt x="13555" y="3948"/>
                  <a:pt x="12193" y="1211"/>
                </a:cubicBezTo>
                <a:cubicBezTo>
                  <a:pt x="12011" y="874"/>
                  <a:pt x="11817" y="510"/>
                  <a:pt x="11505" y="277"/>
                </a:cubicBezTo>
                <a:cubicBezTo>
                  <a:pt x="11241" y="82"/>
                  <a:pt x="10930" y="0"/>
                  <a:pt x="10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71250" y="4097413"/>
            <a:ext cx="288625" cy="895800"/>
          </a:xfrm>
          <a:custGeom>
            <a:avLst/>
            <a:gdLst/>
            <a:ahLst/>
            <a:cxnLst/>
            <a:rect l="l" t="t" r="r" b="b"/>
            <a:pathLst>
              <a:path w="11545" h="35832" extrusionOk="0">
                <a:moveTo>
                  <a:pt x="6625" y="1"/>
                </a:moveTo>
                <a:cubicBezTo>
                  <a:pt x="5891" y="1"/>
                  <a:pt x="4665" y="627"/>
                  <a:pt x="4125" y="1045"/>
                </a:cubicBezTo>
                <a:cubicBezTo>
                  <a:pt x="2102" y="2614"/>
                  <a:pt x="1168" y="5753"/>
                  <a:pt x="1778" y="8191"/>
                </a:cubicBezTo>
                <a:cubicBezTo>
                  <a:pt x="2063" y="9346"/>
                  <a:pt x="2647" y="10422"/>
                  <a:pt x="3178" y="11486"/>
                </a:cubicBezTo>
                <a:cubicBezTo>
                  <a:pt x="4255" y="13652"/>
                  <a:pt x="5150" y="16090"/>
                  <a:pt x="4514" y="18412"/>
                </a:cubicBezTo>
                <a:cubicBezTo>
                  <a:pt x="4022" y="20254"/>
                  <a:pt x="2660" y="21706"/>
                  <a:pt x="1778" y="23393"/>
                </a:cubicBezTo>
                <a:cubicBezTo>
                  <a:pt x="1" y="26843"/>
                  <a:pt x="507" y="31343"/>
                  <a:pt x="3010" y="34301"/>
                </a:cubicBezTo>
                <a:cubicBezTo>
                  <a:pt x="3686" y="35101"/>
                  <a:pt x="4636" y="35832"/>
                  <a:pt x="5647" y="35832"/>
                </a:cubicBezTo>
                <a:cubicBezTo>
                  <a:pt x="5800" y="35832"/>
                  <a:pt x="5955" y="35815"/>
                  <a:pt x="6110" y="35779"/>
                </a:cubicBezTo>
                <a:cubicBezTo>
                  <a:pt x="6719" y="35650"/>
                  <a:pt x="7225" y="35235"/>
                  <a:pt x="7718" y="34833"/>
                </a:cubicBezTo>
                <a:cubicBezTo>
                  <a:pt x="8263" y="34366"/>
                  <a:pt x="8821" y="33912"/>
                  <a:pt x="9378" y="33445"/>
                </a:cubicBezTo>
                <a:cubicBezTo>
                  <a:pt x="7666" y="32874"/>
                  <a:pt x="7303" y="30669"/>
                  <a:pt x="7212" y="28879"/>
                </a:cubicBezTo>
                <a:cubicBezTo>
                  <a:pt x="7134" y="27387"/>
                  <a:pt x="7070" y="25844"/>
                  <a:pt x="7537" y="24417"/>
                </a:cubicBezTo>
                <a:cubicBezTo>
                  <a:pt x="7874" y="23419"/>
                  <a:pt x="8457" y="22511"/>
                  <a:pt x="8963" y="21577"/>
                </a:cubicBezTo>
                <a:cubicBezTo>
                  <a:pt x="10818" y="18179"/>
                  <a:pt x="11544" y="13885"/>
                  <a:pt x="9716" y="10474"/>
                </a:cubicBezTo>
                <a:cubicBezTo>
                  <a:pt x="9067" y="9242"/>
                  <a:pt x="8094" y="8152"/>
                  <a:pt x="7731" y="6803"/>
                </a:cubicBezTo>
                <a:cubicBezTo>
                  <a:pt x="7368" y="5442"/>
                  <a:pt x="7978" y="3665"/>
                  <a:pt x="9365" y="3470"/>
                </a:cubicBezTo>
                <a:cubicBezTo>
                  <a:pt x="8717" y="2342"/>
                  <a:pt x="8003" y="137"/>
                  <a:pt x="6745" y="7"/>
                </a:cubicBezTo>
                <a:cubicBezTo>
                  <a:pt x="6707" y="3"/>
                  <a:pt x="6667" y="1"/>
                  <a:pt x="6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88"/>
        <p:cNvGrpSpPr/>
        <p:nvPr/>
      </p:nvGrpSpPr>
      <p:grpSpPr>
        <a:xfrm>
          <a:off x="0" y="0"/>
          <a:ext cx="0" cy="0"/>
          <a:chOff x="0" y="0"/>
          <a:chExt cx="0" cy="0"/>
        </a:xfrm>
      </p:grpSpPr>
      <p:sp>
        <p:nvSpPr>
          <p:cNvPr id="89" name="Google Shape;89;p17"/>
          <p:cNvSpPr/>
          <p:nvPr/>
        </p:nvSpPr>
        <p:spPr>
          <a:xfrm>
            <a:off x="7884525" y="4354475"/>
            <a:ext cx="1575925" cy="113610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a:spLocks noGrp="1"/>
          </p:cNvSpPr>
          <p:nvPr>
            <p:ph type="subTitle" idx="1"/>
          </p:nvPr>
        </p:nvSpPr>
        <p:spPr>
          <a:xfrm>
            <a:off x="1087475" y="3603686"/>
            <a:ext cx="4466400" cy="77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7"/>
          <p:cNvSpPr txBox="1">
            <a:spLocks noGrp="1"/>
          </p:cNvSpPr>
          <p:nvPr>
            <p:ph type="title"/>
          </p:nvPr>
        </p:nvSpPr>
        <p:spPr>
          <a:xfrm>
            <a:off x="1087475" y="1727895"/>
            <a:ext cx="4556700" cy="1289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9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34953" y="1438275"/>
            <a:ext cx="25263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500"/>
              <a:buNone/>
              <a:defRPr sz="22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31" name="Google Shape;131;p22"/>
          <p:cNvSpPr txBox="1">
            <a:spLocks noGrp="1"/>
          </p:cNvSpPr>
          <p:nvPr>
            <p:ph type="subTitle" idx="1"/>
          </p:nvPr>
        </p:nvSpPr>
        <p:spPr>
          <a:xfrm>
            <a:off x="1634956" y="1925288"/>
            <a:ext cx="2526300" cy="70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2"/>
          <p:cNvSpPr txBox="1">
            <a:spLocks noGrp="1"/>
          </p:cNvSpPr>
          <p:nvPr>
            <p:ph type="title" idx="2"/>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22"/>
          <p:cNvSpPr txBox="1">
            <a:spLocks noGrp="1"/>
          </p:cNvSpPr>
          <p:nvPr>
            <p:ph type="title" idx="3"/>
          </p:nvPr>
        </p:nvSpPr>
        <p:spPr>
          <a:xfrm>
            <a:off x="1634953" y="3156253"/>
            <a:ext cx="25263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500"/>
              <a:buNone/>
              <a:defRPr sz="22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34" name="Google Shape;134;p22"/>
          <p:cNvSpPr txBox="1">
            <a:spLocks noGrp="1"/>
          </p:cNvSpPr>
          <p:nvPr>
            <p:ph type="subTitle" idx="4"/>
          </p:nvPr>
        </p:nvSpPr>
        <p:spPr>
          <a:xfrm>
            <a:off x="1634956" y="3646114"/>
            <a:ext cx="2526300" cy="70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2"/>
          <p:cNvSpPr txBox="1">
            <a:spLocks noGrp="1"/>
          </p:cNvSpPr>
          <p:nvPr>
            <p:ph type="title" idx="5"/>
          </p:nvPr>
        </p:nvSpPr>
        <p:spPr>
          <a:xfrm>
            <a:off x="5642162" y="1438275"/>
            <a:ext cx="25263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500"/>
              <a:buNone/>
              <a:defRPr sz="22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36" name="Google Shape;136;p22"/>
          <p:cNvSpPr txBox="1">
            <a:spLocks noGrp="1"/>
          </p:cNvSpPr>
          <p:nvPr>
            <p:ph type="subTitle" idx="6"/>
          </p:nvPr>
        </p:nvSpPr>
        <p:spPr>
          <a:xfrm>
            <a:off x="5642165" y="1925288"/>
            <a:ext cx="2526300" cy="70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2"/>
          <p:cNvSpPr txBox="1">
            <a:spLocks noGrp="1"/>
          </p:cNvSpPr>
          <p:nvPr>
            <p:ph type="title" idx="7"/>
          </p:nvPr>
        </p:nvSpPr>
        <p:spPr>
          <a:xfrm>
            <a:off x="5642162" y="3156253"/>
            <a:ext cx="25263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500"/>
              <a:buNone/>
              <a:defRPr sz="22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38" name="Google Shape;138;p22"/>
          <p:cNvSpPr txBox="1">
            <a:spLocks noGrp="1"/>
          </p:cNvSpPr>
          <p:nvPr>
            <p:ph type="subTitle" idx="8"/>
          </p:nvPr>
        </p:nvSpPr>
        <p:spPr>
          <a:xfrm>
            <a:off x="5642165" y="3646114"/>
            <a:ext cx="2526300" cy="70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2"/>
          <p:cNvSpPr/>
          <p:nvPr/>
        </p:nvSpPr>
        <p:spPr>
          <a:xfrm rot="1583910">
            <a:off x="-710656" y="4228148"/>
            <a:ext cx="1690356" cy="1365914"/>
          </a:xfrm>
          <a:custGeom>
            <a:avLst/>
            <a:gdLst/>
            <a:ahLst/>
            <a:cxnLst/>
            <a:rect l="l" t="t" r="r" b="b"/>
            <a:pathLst>
              <a:path w="67616" h="54638" extrusionOk="0">
                <a:moveTo>
                  <a:pt x="38404" y="0"/>
                </a:moveTo>
                <a:cubicBezTo>
                  <a:pt x="38114" y="0"/>
                  <a:pt x="37825" y="16"/>
                  <a:pt x="37537" y="45"/>
                </a:cubicBezTo>
                <a:cubicBezTo>
                  <a:pt x="36448" y="149"/>
                  <a:pt x="35332" y="473"/>
                  <a:pt x="34528" y="1225"/>
                </a:cubicBezTo>
                <a:cubicBezTo>
                  <a:pt x="33011" y="2652"/>
                  <a:pt x="33088" y="5026"/>
                  <a:pt x="33037" y="7114"/>
                </a:cubicBezTo>
                <a:cubicBezTo>
                  <a:pt x="32998" y="9202"/>
                  <a:pt x="32388" y="11706"/>
                  <a:pt x="30391" y="12328"/>
                </a:cubicBezTo>
                <a:cubicBezTo>
                  <a:pt x="30083" y="12422"/>
                  <a:pt x="29765" y="12461"/>
                  <a:pt x="29444" y="12461"/>
                </a:cubicBezTo>
                <a:cubicBezTo>
                  <a:pt x="28968" y="12461"/>
                  <a:pt x="28488" y="12374"/>
                  <a:pt x="28030" y="12250"/>
                </a:cubicBezTo>
                <a:cubicBezTo>
                  <a:pt x="25929" y="11654"/>
                  <a:pt x="24152" y="10266"/>
                  <a:pt x="22414" y="8943"/>
                </a:cubicBezTo>
                <a:cubicBezTo>
                  <a:pt x="20676" y="7620"/>
                  <a:pt x="18847" y="6297"/>
                  <a:pt x="16707" y="5843"/>
                </a:cubicBezTo>
                <a:cubicBezTo>
                  <a:pt x="16288" y="5757"/>
                  <a:pt x="15854" y="5713"/>
                  <a:pt x="15420" y="5713"/>
                </a:cubicBezTo>
                <a:cubicBezTo>
                  <a:pt x="13633" y="5713"/>
                  <a:pt x="11829" y="6449"/>
                  <a:pt x="10974" y="7983"/>
                </a:cubicBezTo>
                <a:cubicBezTo>
                  <a:pt x="9975" y="9773"/>
                  <a:pt x="10572" y="12134"/>
                  <a:pt x="11947" y="13651"/>
                </a:cubicBezTo>
                <a:cubicBezTo>
                  <a:pt x="13322" y="15156"/>
                  <a:pt x="15319" y="15960"/>
                  <a:pt x="17316" y="16427"/>
                </a:cubicBezTo>
                <a:cubicBezTo>
                  <a:pt x="19625" y="16972"/>
                  <a:pt x="22103" y="17166"/>
                  <a:pt x="24113" y="18424"/>
                </a:cubicBezTo>
                <a:cubicBezTo>
                  <a:pt x="26136" y="19682"/>
                  <a:pt x="27433" y="22549"/>
                  <a:pt x="26059" y="24481"/>
                </a:cubicBezTo>
                <a:cubicBezTo>
                  <a:pt x="25040" y="24835"/>
                  <a:pt x="23990" y="24986"/>
                  <a:pt x="22930" y="24986"/>
                </a:cubicBezTo>
                <a:cubicBezTo>
                  <a:pt x="20491" y="24986"/>
                  <a:pt x="17999" y="24187"/>
                  <a:pt x="15721" y="23210"/>
                </a:cubicBezTo>
                <a:cubicBezTo>
                  <a:pt x="12466" y="21809"/>
                  <a:pt x="9275" y="20020"/>
                  <a:pt x="5747" y="19617"/>
                </a:cubicBezTo>
                <a:cubicBezTo>
                  <a:pt x="5405" y="19580"/>
                  <a:pt x="5056" y="19556"/>
                  <a:pt x="4707" y="19556"/>
                </a:cubicBezTo>
                <a:cubicBezTo>
                  <a:pt x="3746" y="19556"/>
                  <a:pt x="2788" y="19733"/>
                  <a:pt x="1998" y="20266"/>
                </a:cubicBezTo>
                <a:cubicBezTo>
                  <a:pt x="714" y="21122"/>
                  <a:pt x="131" y="22756"/>
                  <a:pt x="92" y="24313"/>
                </a:cubicBezTo>
                <a:cubicBezTo>
                  <a:pt x="1" y="27815"/>
                  <a:pt x="2323" y="31044"/>
                  <a:pt x="5293" y="32925"/>
                </a:cubicBezTo>
                <a:cubicBezTo>
                  <a:pt x="8250" y="34806"/>
                  <a:pt x="11778" y="35545"/>
                  <a:pt x="15254" y="36064"/>
                </a:cubicBezTo>
                <a:cubicBezTo>
                  <a:pt x="18717" y="36583"/>
                  <a:pt x="22258" y="36920"/>
                  <a:pt x="25553" y="38113"/>
                </a:cubicBezTo>
                <a:cubicBezTo>
                  <a:pt x="27135" y="38684"/>
                  <a:pt x="28743" y="39540"/>
                  <a:pt x="29496" y="41045"/>
                </a:cubicBezTo>
                <a:cubicBezTo>
                  <a:pt x="30170" y="42407"/>
                  <a:pt x="30002" y="44015"/>
                  <a:pt x="29807" y="45519"/>
                </a:cubicBezTo>
                <a:cubicBezTo>
                  <a:pt x="29509" y="47984"/>
                  <a:pt x="29145" y="50604"/>
                  <a:pt x="27524" y="52497"/>
                </a:cubicBezTo>
                <a:cubicBezTo>
                  <a:pt x="27561" y="52456"/>
                  <a:pt x="27655" y="52438"/>
                  <a:pt x="27794" y="52438"/>
                </a:cubicBezTo>
                <a:cubicBezTo>
                  <a:pt x="28826" y="52438"/>
                  <a:pt x="32319" y="53458"/>
                  <a:pt x="32868" y="53561"/>
                </a:cubicBezTo>
                <a:cubicBezTo>
                  <a:pt x="34697" y="53924"/>
                  <a:pt x="36629" y="54521"/>
                  <a:pt x="38471" y="54638"/>
                </a:cubicBezTo>
                <a:cubicBezTo>
                  <a:pt x="38588" y="51395"/>
                  <a:pt x="36539" y="48139"/>
                  <a:pt x="39042" y="45403"/>
                </a:cubicBezTo>
                <a:cubicBezTo>
                  <a:pt x="40797" y="43494"/>
                  <a:pt x="42997" y="42946"/>
                  <a:pt x="45309" y="42946"/>
                </a:cubicBezTo>
                <a:cubicBezTo>
                  <a:pt x="47285" y="42946"/>
                  <a:pt x="49342" y="43346"/>
                  <a:pt x="51273" y="43639"/>
                </a:cubicBezTo>
                <a:cubicBezTo>
                  <a:pt x="53625" y="43996"/>
                  <a:pt x="56002" y="44174"/>
                  <a:pt x="58378" y="44174"/>
                </a:cubicBezTo>
                <a:cubicBezTo>
                  <a:pt x="58937" y="44174"/>
                  <a:pt x="59496" y="44164"/>
                  <a:pt x="60054" y="44145"/>
                </a:cubicBezTo>
                <a:cubicBezTo>
                  <a:pt x="62259" y="44054"/>
                  <a:pt x="64723" y="43678"/>
                  <a:pt x="66046" y="41914"/>
                </a:cubicBezTo>
                <a:cubicBezTo>
                  <a:pt x="66889" y="40798"/>
                  <a:pt x="67084" y="39345"/>
                  <a:pt x="67253" y="37958"/>
                </a:cubicBezTo>
                <a:cubicBezTo>
                  <a:pt x="67499" y="35869"/>
                  <a:pt x="67616" y="33496"/>
                  <a:pt x="66176" y="31978"/>
                </a:cubicBezTo>
                <a:cubicBezTo>
                  <a:pt x="65255" y="31006"/>
                  <a:pt x="63867" y="30616"/>
                  <a:pt x="62531" y="30513"/>
                </a:cubicBezTo>
                <a:cubicBezTo>
                  <a:pt x="62198" y="30485"/>
                  <a:pt x="61865" y="30472"/>
                  <a:pt x="61534" y="30472"/>
                </a:cubicBezTo>
                <a:cubicBezTo>
                  <a:pt x="57988" y="30472"/>
                  <a:pt x="54564" y="31952"/>
                  <a:pt x="51053" y="32640"/>
                </a:cubicBezTo>
                <a:cubicBezTo>
                  <a:pt x="49513" y="32949"/>
                  <a:pt x="47944" y="33102"/>
                  <a:pt x="46373" y="33102"/>
                </a:cubicBezTo>
                <a:cubicBezTo>
                  <a:pt x="45641" y="33102"/>
                  <a:pt x="44908" y="33069"/>
                  <a:pt x="44178" y="33003"/>
                </a:cubicBezTo>
                <a:cubicBezTo>
                  <a:pt x="42336" y="32834"/>
                  <a:pt x="40235" y="32251"/>
                  <a:pt x="39522" y="30539"/>
                </a:cubicBezTo>
                <a:cubicBezTo>
                  <a:pt x="38964" y="29229"/>
                  <a:pt x="39496" y="27646"/>
                  <a:pt x="40495" y="26622"/>
                </a:cubicBezTo>
                <a:cubicBezTo>
                  <a:pt x="41480" y="25597"/>
                  <a:pt x="42868" y="25052"/>
                  <a:pt x="44243" y="24676"/>
                </a:cubicBezTo>
                <a:cubicBezTo>
                  <a:pt x="45965" y="24206"/>
                  <a:pt x="47755" y="23971"/>
                  <a:pt x="49539" y="23971"/>
                </a:cubicBezTo>
                <a:cubicBezTo>
                  <a:pt x="49676" y="23971"/>
                  <a:pt x="49813" y="23973"/>
                  <a:pt x="49950" y="23976"/>
                </a:cubicBezTo>
                <a:cubicBezTo>
                  <a:pt x="52687" y="24027"/>
                  <a:pt x="55480" y="24621"/>
                  <a:pt x="58187" y="24621"/>
                </a:cubicBezTo>
                <a:cubicBezTo>
                  <a:pt x="59560" y="24621"/>
                  <a:pt x="60911" y="24468"/>
                  <a:pt x="62220" y="24014"/>
                </a:cubicBezTo>
                <a:cubicBezTo>
                  <a:pt x="64230" y="23314"/>
                  <a:pt x="66176" y="21317"/>
                  <a:pt x="65515" y="19293"/>
                </a:cubicBezTo>
                <a:cubicBezTo>
                  <a:pt x="65190" y="18307"/>
                  <a:pt x="64334" y="17594"/>
                  <a:pt x="63439" y="17088"/>
                </a:cubicBezTo>
                <a:cubicBezTo>
                  <a:pt x="61161" y="15775"/>
                  <a:pt x="58492" y="15343"/>
                  <a:pt x="55843" y="15343"/>
                </a:cubicBezTo>
                <a:cubicBezTo>
                  <a:pt x="55325" y="15343"/>
                  <a:pt x="54808" y="15359"/>
                  <a:pt x="54295" y="15389"/>
                </a:cubicBezTo>
                <a:cubicBezTo>
                  <a:pt x="51169" y="15571"/>
                  <a:pt x="48069" y="16219"/>
                  <a:pt x="44930" y="16414"/>
                </a:cubicBezTo>
                <a:cubicBezTo>
                  <a:pt x="44728" y="16425"/>
                  <a:pt x="44523" y="16434"/>
                  <a:pt x="44319" y="16434"/>
                </a:cubicBezTo>
                <a:cubicBezTo>
                  <a:pt x="43830" y="16434"/>
                  <a:pt x="43342" y="16382"/>
                  <a:pt x="42894" y="16180"/>
                </a:cubicBezTo>
                <a:cubicBezTo>
                  <a:pt x="41143" y="15363"/>
                  <a:pt x="41195" y="12769"/>
                  <a:pt x="42090" y="11044"/>
                </a:cubicBezTo>
                <a:cubicBezTo>
                  <a:pt x="42985" y="9319"/>
                  <a:pt x="44451" y="7814"/>
                  <a:pt x="44697" y="5895"/>
                </a:cubicBezTo>
                <a:cubicBezTo>
                  <a:pt x="44918" y="4131"/>
                  <a:pt x="43997" y="2341"/>
                  <a:pt x="42583" y="1290"/>
                </a:cubicBezTo>
                <a:cubicBezTo>
                  <a:pt x="41388" y="400"/>
                  <a:pt x="39894" y="0"/>
                  <a:pt x="38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rot="-7980545">
            <a:off x="7787438" y="-591965"/>
            <a:ext cx="1668164" cy="1610272"/>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rot="-7980545">
            <a:off x="8151744" y="-315291"/>
            <a:ext cx="1115477" cy="946563"/>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3"/>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rot="3238317">
            <a:off x="8391735" y="324370"/>
            <a:ext cx="991080" cy="71448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66766" y="1957050"/>
            <a:ext cx="24156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5" name="Google Shape;145;p23"/>
          <p:cNvSpPr txBox="1">
            <a:spLocks noGrp="1"/>
          </p:cNvSpPr>
          <p:nvPr>
            <p:ph type="subTitle" idx="1"/>
          </p:nvPr>
        </p:nvSpPr>
        <p:spPr>
          <a:xfrm>
            <a:off x="866766" y="2410225"/>
            <a:ext cx="241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3"/>
          <p:cNvSpPr txBox="1">
            <a:spLocks noGrp="1"/>
          </p:cNvSpPr>
          <p:nvPr>
            <p:ph type="title" idx="2"/>
          </p:nvPr>
        </p:nvSpPr>
        <p:spPr>
          <a:xfrm>
            <a:off x="3403225" y="1957050"/>
            <a:ext cx="24156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7" name="Google Shape;147;p23"/>
          <p:cNvSpPr txBox="1">
            <a:spLocks noGrp="1"/>
          </p:cNvSpPr>
          <p:nvPr>
            <p:ph type="subTitle" idx="3"/>
          </p:nvPr>
        </p:nvSpPr>
        <p:spPr>
          <a:xfrm>
            <a:off x="3403225" y="2410225"/>
            <a:ext cx="241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3"/>
          <p:cNvSpPr txBox="1">
            <a:spLocks noGrp="1"/>
          </p:cNvSpPr>
          <p:nvPr>
            <p:ph type="title" idx="4"/>
          </p:nvPr>
        </p:nvSpPr>
        <p:spPr>
          <a:xfrm>
            <a:off x="866766" y="3589575"/>
            <a:ext cx="24156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9" name="Google Shape;149;p23"/>
          <p:cNvSpPr txBox="1">
            <a:spLocks noGrp="1"/>
          </p:cNvSpPr>
          <p:nvPr>
            <p:ph type="subTitle" idx="5"/>
          </p:nvPr>
        </p:nvSpPr>
        <p:spPr>
          <a:xfrm>
            <a:off x="866766" y="4042750"/>
            <a:ext cx="241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3"/>
          <p:cNvSpPr txBox="1">
            <a:spLocks noGrp="1"/>
          </p:cNvSpPr>
          <p:nvPr>
            <p:ph type="title" idx="6"/>
          </p:nvPr>
        </p:nvSpPr>
        <p:spPr>
          <a:xfrm>
            <a:off x="3403225" y="3589575"/>
            <a:ext cx="24156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51" name="Google Shape;151;p23"/>
          <p:cNvSpPr txBox="1">
            <a:spLocks noGrp="1"/>
          </p:cNvSpPr>
          <p:nvPr>
            <p:ph type="subTitle" idx="7"/>
          </p:nvPr>
        </p:nvSpPr>
        <p:spPr>
          <a:xfrm>
            <a:off x="3403225" y="4042750"/>
            <a:ext cx="2415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3"/>
          <p:cNvSpPr txBox="1">
            <a:spLocks noGrp="1"/>
          </p:cNvSpPr>
          <p:nvPr>
            <p:ph type="title" idx="8"/>
          </p:nvPr>
        </p:nvSpPr>
        <p:spPr>
          <a:xfrm>
            <a:off x="5939675" y="1957050"/>
            <a:ext cx="23388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53" name="Google Shape;153;p23"/>
          <p:cNvSpPr txBox="1">
            <a:spLocks noGrp="1"/>
          </p:cNvSpPr>
          <p:nvPr>
            <p:ph type="subTitle" idx="9"/>
          </p:nvPr>
        </p:nvSpPr>
        <p:spPr>
          <a:xfrm>
            <a:off x="5939675" y="2410225"/>
            <a:ext cx="2338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title" idx="13"/>
          </p:nvPr>
        </p:nvSpPr>
        <p:spPr>
          <a:xfrm>
            <a:off x="5939675" y="3589575"/>
            <a:ext cx="23388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55" name="Google Shape;155;p23"/>
          <p:cNvSpPr txBox="1">
            <a:spLocks noGrp="1"/>
          </p:cNvSpPr>
          <p:nvPr>
            <p:ph type="subTitle" idx="14"/>
          </p:nvPr>
        </p:nvSpPr>
        <p:spPr>
          <a:xfrm>
            <a:off x="5939675" y="4042750"/>
            <a:ext cx="2338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3"/>
          <p:cNvSpPr txBox="1">
            <a:spLocks noGrp="1"/>
          </p:cNvSpPr>
          <p:nvPr>
            <p:ph type="title" idx="15"/>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3"/>
          <p:cNvSpPr/>
          <p:nvPr/>
        </p:nvSpPr>
        <p:spPr>
          <a:xfrm rot="-3238317" flipH="1">
            <a:off x="-259815" y="166220"/>
            <a:ext cx="991080" cy="71448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rot="-1583910" flipH="1">
            <a:off x="8069463" y="4550948"/>
            <a:ext cx="1690356" cy="1365914"/>
          </a:xfrm>
          <a:custGeom>
            <a:avLst/>
            <a:gdLst/>
            <a:ahLst/>
            <a:cxnLst/>
            <a:rect l="l" t="t" r="r" b="b"/>
            <a:pathLst>
              <a:path w="67616" h="54638" extrusionOk="0">
                <a:moveTo>
                  <a:pt x="38404" y="0"/>
                </a:moveTo>
                <a:cubicBezTo>
                  <a:pt x="38114" y="0"/>
                  <a:pt x="37825" y="16"/>
                  <a:pt x="37537" y="45"/>
                </a:cubicBezTo>
                <a:cubicBezTo>
                  <a:pt x="36448" y="149"/>
                  <a:pt x="35332" y="473"/>
                  <a:pt x="34528" y="1225"/>
                </a:cubicBezTo>
                <a:cubicBezTo>
                  <a:pt x="33011" y="2652"/>
                  <a:pt x="33088" y="5026"/>
                  <a:pt x="33037" y="7114"/>
                </a:cubicBezTo>
                <a:cubicBezTo>
                  <a:pt x="32998" y="9202"/>
                  <a:pt x="32388" y="11706"/>
                  <a:pt x="30391" y="12328"/>
                </a:cubicBezTo>
                <a:cubicBezTo>
                  <a:pt x="30083" y="12422"/>
                  <a:pt x="29765" y="12461"/>
                  <a:pt x="29444" y="12461"/>
                </a:cubicBezTo>
                <a:cubicBezTo>
                  <a:pt x="28968" y="12461"/>
                  <a:pt x="28488" y="12374"/>
                  <a:pt x="28030" y="12250"/>
                </a:cubicBezTo>
                <a:cubicBezTo>
                  <a:pt x="25929" y="11654"/>
                  <a:pt x="24152" y="10266"/>
                  <a:pt x="22414" y="8943"/>
                </a:cubicBezTo>
                <a:cubicBezTo>
                  <a:pt x="20676" y="7620"/>
                  <a:pt x="18847" y="6297"/>
                  <a:pt x="16707" y="5843"/>
                </a:cubicBezTo>
                <a:cubicBezTo>
                  <a:pt x="16288" y="5757"/>
                  <a:pt x="15854" y="5713"/>
                  <a:pt x="15420" y="5713"/>
                </a:cubicBezTo>
                <a:cubicBezTo>
                  <a:pt x="13633" y="5713"/>
                  <a:pt x="11829" y="6449"/>
                  <a:pt x="10974" y="7983"/>
                </a:cubicBezTo>
                <a:cubicBezTo>
                  <a:pt x="9975" y="9773"/>
                  <a:pt x="10572" y="12134"/>
                  <a:pt x="11947" y="13651"/>
                </a:cubicBezTo>
                <a:cubicBezTo>
                  <a:pt x="13322" y="15156"/>
                  <a:pt x="15319" y="15960"/>
                  <a:pt x="17316" y="16427"/>
                </a:cubicBezTo>
                <a:cubicBezTo>
                  <a:pt x="19625" y="16972"/>
                  <a:pt x="22103" y="17166"/>
                  <a:pt x="24113" y="18424"/>
                </a:cubicBezTo>
                <a:cubicBezTo>
                  <a:pt x="26136" y="19682"/>
                  <a:pt x="27433" y="22549"/>
                  <a:pt x="26059" y="24481"/>
                </a:cubicBezTo>
                <a:cubicBezTo>
                  <a:pt x="25040" y="24835"/>
                  <a:pt x="23990" y="24986"/>
                  <a:pt x="22930" y="24986"/>
                </a:cubicBezTo>
                <a:cubicBezTo>
                  <a:pt x="20491" y="24986"/>
                  <a:pt x="17999" y="24187"/>
                  <a:pt x="15721" y="23210"/>
                </a:cubicBezTo>
                <a:cubicBezTo>
                  <a:pt x="12466" y="21809"/>
                  <a:pt x="9275" y="20020"/>
                  <a:pt x="5747" y="19617"/>
                </a:cubicBezTo>
                <a:cubicBezTo>
                  <a:pt x="5405" y="19580"/>
                  <a:pt x="5056" y="19556"/>
                  <a:pt x="4707" y="19556"/>
                </a:cubicBezTo>
                <a:cubicBezTo>
                  <a:pt x="3746" y="19556"/>
                  <a:pt x="2788" y="19733"/>
                  <a:pt x="1998" y="20266"/>
                </a:cubicBezTo>
                <a:cubicBezTo>
                  <a:pt x="714" y="21122"/>
                  <a:pt x="131" y="22756"/>
                  <a:pt x="92" y="24313"/>
                </a:cubicBezTo>
                <a:cubicBezTo>
                  <a:pt x="1" y="27815"/>
                  <a:pt x="2323" y="31044"/>
                  <a:pt x="5293" y="32925"/>
                </a:cubicBezTo>
                <a:cubicBezTo>
                  <a:pt x="8250" y="34806"/>
                  <a:pt x="11778" y="35545"/>
                  <a:pt x="15254" y="36064"/>
                </a:cubicBezTo>
                <a:cubicBezTo>
                  <a:pt x="18717" y="36583"/>
                  <a:pt x="22258" y="36920"/>
                  <a:pt x="25553" y="38113"/>
                </a:cubicBezTo>
                <a:cubicBezTo>
                  <a:pt x="27135" y="38684"/>
                  <a:pt x="28743" y="39540"/>
                  <a:pt x="29496" y="41045"/>
                </a:cubicBezTo>
                <a:cubicBezTo>
                  <a:pt x="30170" y="42407"/>
                  <a:pt x="30002" y="44015"/>
                  <a:pt x="29807" y="45519"/>
                </a:cubicBezTo>
                <a:cubicBezTo>
                  <a:pt x="29509" y="47984"/>
                  <a:pt x="29145" y="50604"/>
                  <a:pt x="27524" y="52497"/>
                </a:cubicBezTo>
                <a:cubicBezTo>
                  <a:pt x="27561" y="52456"/>
                  <a:pt x="27655" y="52438"/>
                  <a:pt x="27794" y="52438"/>
                </a:cubicBezTo>
                <a:cubicBezTo>
                  <a:pt x="28826" y="52438"/>
                  <a:pt x="32319" y="53458"/>
                  <a:pt x="32868" y="53561"/>
                </a:cubicBezTo>
                <a:cubicBezTo>
                  <a:pt x="34697" y="53924"/>
                  <a:pt x="36629" y="54521"/>
                  <a:pt x="38471" y="54638"/>
                </a:cubicBezTo>
                <a:cubicBezTo>
                  <a:pt x="38588" y="51395"/>
                  <a:pt x="36539" y="48139"/>
                  <a:pt x="39042" y="45403"/>
                </a:cubicBezTo>
                <a:cubicBezTo>
                  <a:pt x="40797" y="43494"/>
                  <a:pt x="42997" y="42946"/>
                  <a:pt x="45309" y="42946"/>
                </a:cubicBezTo>
                <a:cubicBezTo>
                  <a:pt x="47285" y="42946"/>
                  <a:pt x="49342" y="43346"/>
                  <a:pt x="51273" y="43639"/>
                </a:cubicBezTo>
                <a:cubicBezTo>
                  <a:pt x="53625" y="43996"/>
                  <a:pt x="56002" y="44174"/>
                  <a:pt x="58378" y="44174"/>
                </a:cubicBezTo>
                <a:cubicBezTo>
                  <a:pt x="58937" y="44174"/>
                  <a:pt x="59496" y="44164"/>
                  <a:pt x="60054" y="44145"/>
                </a:cubicBezTo>
                <a:cubicBezTo>
                  <a:pt x="62259" y="44054"/>
                  <a:pt x="64723" y="43678"/>
                  <a:pt x="66046" y="41914"/>
                </a:cubicBezTo>
                <a:cubicBezTo>
                  <a:pt x="66889" y="40798"/>
                  <a:pt x="67084" y="39345"/>
                  <a:pt x="67253" y="37958"/>
                </a:cubicBezTo>
                <a:cubicBezTo>
                  <a:pt x="67499" y="35869"/>
                  <a:pt x="67616" y="33496"/>
                  <a:pt x="66176" y="31978"/>
                </a:cubicBezTo>
                <a:cubicBezTo>
                  <a:pt x="65255" y="31006"/>
                  <a:pt x="63867" y="30616"/>
                  <a:pt x="62531" y="30513"/>
                </a:cubicBezTo>
                <a:cubicBezTo>
                  <a:pt x="62198" y="30485"/>
                  <a:pt x="61865" y="30472"/>
                  <a:pt x="61534" y="30472"/>
                </a:cubicBezTo>
                <a:cubicBezTo>
                  <a:pt x="57988" y="30472"/>
                  <a:pt x="54564" y="31952"/>
                  <a:pt x="51053" y="32640"/>
                </a:cubicBezTo>
                <a:cubicBezTo>
                  <a:pt x="49513" y="32949"/>
                  <a:pt x="47944" y="33102"/>
                  <a:pt x="46373" y="33102"/>
                </a:cubicBezTo>
                <a:cubicBezTo>
                  <a:pt x="45641" y="33102"/>
                  <a:pt x="44908" y="33069"/>
                  <a:pt x="44178" y="33003"/>
                </a:cubicBezTo>
                <a:cubicBezTo>
                  <a:pt x="42336" y="32834"/>
                  <a:pt x="40235" y="32251"/>
                  <a:pt x="39522" y="30539"/>
                </a:cubicBezTo>
                <a:cubicBezTo>
                  <a:pt x="38964" y="29229"/>
                  <a:pt x="39496" y="27646"/>
                  <a:pt x="40495" y="26622"/>
                </a:cubicBezTo>
                <a:cubicBezTo>
                  <a:pt x="41480" y="25597"/>
                  <a:pt x="42868" y="25052"/>
                  <a:pt x="44243" y="24676"/>
                </a:cubicBezTo>
                <a:cubicBezTo>
                  <a:pt x="45965" y="24206"/>
                  <a:pt x="47755" y="23971"/>
                  <a:pt x="49539" y="23971"/>
                </a:cubicBezTo>
                <a:cubicBezTo>
                  <a:pt x="49676" y="23971"/>
                  <a:pt x="49813" y="23973"/>
                  <a:pt x="49950" y="23976"/>
                </a:cubicBezTo>
                <a:cubicBezTo>
                  <a:pt x="52687" y="24027"/>
                  <a:pt x="55480" y="24621"/>
                  <a:pt x="58187" y="24621"/>
                </a:cubicBezTo>
                <a:cubicBezTo>
                  <a:pt x="59560" y="24621"/>
                  <a:pt x="60911" y="24468"/>
                  <a:pt x="62220" y="24014"/>
                </a:cubicBezTo>
                <a:cubicBezTo>
                  <a:pt x="64230" y="23314"/>
                  <a:pt x="66176" y="21317"/>
                  <a:pt x="65515" y="19293"/>
                </a:cubicBezTo>
                <a:cubicBezTo>
                  <a:pt x="65190" y="18307"/>
                  <a:pt x="64334" y="17594"/>
                  <a:pt x="63439" y="17088"/>
                </a:cubicBezTo>
                <a:cubicBezTo>
                  <a:pt x="61161" y="15775"/>
                  <a:pt x="58492" y="15343"/>
                  <a:pt x="55843" y="15343"/>
                </a:cubicBezTo>
                <a:cubicBezTo>
                  <a:pt x="55325" y="15343"/>
                  <a:pt x="54808" y="15359"/>
                  <a:pt x="54295" y="15389"/>
                </a:cubicBezTo>
                <a:cubicBezTo>
                  <a:pt x="51169" y="15571"/>
                  <a:pt x="48069" y="16219"/>
                  <a:pt x="44930" y="16414"/>
                </a:cubicBezTo>
                <a:cubicBezTo>
                  <a:pt x="44728" y="16425"/>
                  <a:pt x="44523" y="16434"/>
                  <a:pt x="44319" y="16434"/>
                </a:cubicBezTo>
                <a:cubicBezTo>
                  <a:pt x="43830" y="16434"/>
                  <a:pt x="43342" y="16382"/>
                  <a:pt x="42894" y="16180"/>
                </a:cubicBezTo>
                <a:cubicBezTo>
                  <a:pt x="41143" y="15363"/>
                  <a:pt x="41195" y="12769"/>
                  <a:pt x="42090" y="11044"/>
                </a:cubicBezTo>
                <a:cubicBezTo>
                  <a:pt x="42985" y="9319"/>
                  <a:pt x="44451" y="7814"/>
                  <a:pt x="44697" y="5895"/>
                </a:cubicBezTo>
                <a:cubicBezTo>
                  <a:pt x="44918" y="4131"/>
                  <a:pt x="43997" y="2341"/>
                  <a:pt x="42583" y="1290"/>
                </a:cubicBezTo>
                <a:cubicBezTo>
                  <a:pt x="41388" y="400"/>
                  <a:pt x="39894" y="0"/>
                  <a:pt x="38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rot="7980545" flipH="1">
            <a:off x="-288327" y="-889315"/>
            <a:ext cx="1668164" cy="1610272"/>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rot="7980545" flipH="1">
            <a:off x="-99946" y="-612641"/>
            <a:ext cx="1115477" cy="946563"/>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3"/>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8"/>
        <p:cNvGrpSpPr/>
        <p:nvPr/>
      </p:nvGrpSpPr>
      <p:grpSpPr>
        <a:xfrm>
          <a:off x="0" y="0"/>
          <a:ext cx="0" cy="0"/>
          <a:chOff x="0" y="0"/>
          <a:chExt cx="0" cy="0"/>
        </a:xfrm>
      </p:grpSpPr>
      <p:sp>
        <p:nvSpPr>
          <p:cNvPr id="169" name="Google Shape;169;p25"/>
          <p:cNvSpPr/>
          <p:nvPr/>
        </p:nvSpPr>
        <p:spPr>
          <a:xfrm>
            <a:off x="796553" y="1735622"/>
            <a:ext cx="3834300" cy="282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txBox="1">
            <a:spLocks noGrp="1"/>
          </p:cNvSpPr>
          <p:nvPr>
            <p:ph type="ctrTitle"/>
          </p:nvPr>
        </p:nvSpPr>
        <p:spPr>
          <a:xfrm>
            <a:off x="980725" y="704400"/>
            <a:ext cx="3260700" cy="759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solidFill>
                  <a:schemeClr val="accen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1" name="Google Shape;171;p25"/>
          <p:cNvSpPr txBox="1">
            <a:spLocks noGrp="1"/>
          </p:cNvSpPr>
          <p:nvPr>
            <p:ph type="subTitle" idx="1"/>
          </p:nvPr>
        </p:nvSpPr>
        <p:spPr>
          <a:xfrm>
            <a:off x="980725" y="3487250"/>
            <a:ext cx="3006300" cy="25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2" name="Google Shape;172;p25"/>
          <p:cNvSpPr txBox="1">
            <a:spLocks noGrp="1"/>
          </p:cNvSpPr>
          <p:nvPr>
            <p:ph type="subTitle" idx="2"/>
          </p:nvPr>
        </p:nvSpPr>
        <p:spPr>
          <a:xfrm>
            <a:off x="980725" y="1740624"/>
            <a:ext cx="3006300" cy="114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5"/>
          <p:cNvSpPr/>
          <p:nvPr/>
        </p:nvSpPr>
        <p:spPr>
          <a:xfrm rot="-7980545">
            <a:off x="-884762" y="4311435"/>
            <a:ext cx="1668164" cy="1610272"/>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p:nvPr/>
        </p:nvSpPr>
        <p:spPr>
          <a:xfrm rot="-7980545">
            <a:off x="-553581" y="4543509"/>
            <a:ext cx="1115477" cy="946563"/>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3"/>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txBox="1"/>
          <p:nvPr/>
        </p:nvSpPr>
        <p:spPr>
          <a:xfrm>
            <a:off x="980725" y="3784800"/>
            <a:ext cx="3150300" cy="6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Courier Prime"/>
                <a:ea typeface="Courier Prime"/>
                <a:cs typeface="Courier Prime"/>
                <a:sym typeface="Courier Prime"/>
              </a:rPr>
              <a:t>CRÉDITS: Ce modèle de présentation a été créé par Slidesgo, comprenant des icônes de Flaticon, des infographies et des images de Freepik</a:t>
            </a:r>
            <a:endParaRPr sz="1000">
              <a:latin typeface="Courier Prime"/>
              <a:ea typeface="Courier Prime"/>
              <a:cs typeface="Courier Prime"/>
              <a:sym typeface="Courier Prim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7"/>
        <p:cNvGrpSpPr/>
        <p:nvPr/>
      </p:nvGrpSpPr>
      <p:grpSpPr>
        <a:xfrm>
          <a:off x="0" y="0"/>
          <a:ext cx="0" cy="0"/>
          <a:chOff x="0" y="0"/>
          <a:chExt cx="0" cy="0"/>
        </a:xfrm>
      </p:grpSpPr>
      <p:sp>
        <p:nvSpPr>
          <p:cNvPr id="178" name="Google Shape;178;p27"/>
          <p:cNvSpPr/>
          <p:nvPr/>
        </p:nvSpPr>
        <p:spPr>
          <a:xfrm>
            <a:off x="8139700" y="-384387"/>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8487725" y="129934"/>
            <a:ext cx="497112" cy="1297325"/>
          </a:xfrm>
          <a:custGeom>
            <a:avLst/>
            <a:gdLst/>
            <a:ahLst/>
            <a:cxnLst/>
            <a:rect l="l" t="t" r="r" b="b"/>
            <a:pathLst>
              <a:path w="26020" h="67905" extrusionOk="0">
                <a:moveTo>
                  <a:pt x="10608" y="0"/>
                </a:moveTo>
                <a:cubicBezTo>
                  <a:pt x="10138" y="0"/>
                  <a:pt x="9643" y="173"/>
                  <a:pt x="9235" y="420"/>
                </a:cubicBezTo>
                <a:cubicBezTo>
                  <a:pt x="8548" y="835"/>
                  <a:pt x="7977" y="1444"/>
                  <a:pt x="7251" y="1769"/>
                </a:cubicBezTo>
                <a:cubicBezTo>
                  <a:pt x="10001" y="4116"/>
                  <a:pt x="10429" y="8137"/>
                  <a:pt x="10662" y="11756"/>
                </a:cubicBezTo>
                <a:cubicBezTo>
                  <a:pt x="8704" y="12275"/>
                  <a:pt x="6836" y="13066"/>
                  <a:pt x="5111" y="14090"/>
                </a:cubicBezTo>
                <a:cubicBezTo>
                  <a:pt x="4488" y="14467"/>
                  <a:pt x="3892" y="14869"/>
                  <a:pt x="3412" y="15413"/>
                </a:cubicBezTo>
                <a:cubicBezTo>
                  <a:pt x="1570" y="17541"/>
                  <a:pt x="2387" y="20770"/>
                  <a:pt x="2789" y="23559"/>
                </a:cubicBezTo>
                <a:cubicBezTo>
                  <a:pt x="3256" y="26905"/>
                  <a:pt x="2932" y="30368"/>
                  <a:pt x="1829" y="33572"/>
                </a:cubicBezTo>
                <a:cubicBezTo>
                  <a:pt x="1090" y="35725"/>
                  <a:pt x="0" y="37852"/>
                  <a:pt x="0" y="40135"/>
                </a:cubicBezTo>
                <a:cubicBezTo>
                  <a:pt x="13" y="44908"/>
                  <a:pt x="4722" y="48462"/>
                  <a:pt x="5539" y="53170"/>
                </a:cubicBezTo>
                <a:cubicBezTo>
                  <a:pt x="5876" y="55090"/>
                  <a:pt x="5539" y="57074"/>
                  <a:pt x="5824" y="59007"/>
                </a:cubicBezTo>
                <a:cubicBezTo>
                  <a:pt x="6343" y="62483"/>
                  <a:pt x="8807" y="65298"/>
                  <a:pt x="11155" y="67905"/>
                </a:cubicBezTo>
                <a:cubicBezTo>
                  <a:pt x="14955" y="64455"/>
                  <a:pt x="19015" y="60473"/>
                  <a:pt x="19339" y="55349"/>
                </a:cubicBezTo>
                <a:cubicBezTo>
                  <a:pt x="19482" y="53093"/>
                  <a:pt x="18846" y="50849"/>
                  <a:pt x="18613" y="48592"/>
                </a:cubicBezTo>
                <a:cubicBezTo>
                  <a:pt x="18224" y="44869"/>
                  <a:pt x="18937" y="41030"/>
                  <a:pt x="20649" y="37697"/>
                </a:cubicBezTo>
                <a:cubicBezTo>
                  <a:pt x="21830" y="35388"/>
                  <a:pt x="23477" y="33300"/>
                  <a:pt x="24450" y="30900"/>
                </a:cubicBezTo>
                <a:cubicBezTo>
                  <a:pt x="26019" y="27048"/>
                  <a:pt x="25565" y="22625"/>
                  <a:pt x="23736" y="18954"/>
                </a:cubicBezTo>
                <a:cubicBezTo>
                  <a:pt x="22789" y="17074"/>
                  <a:pt x="21492" y="15543"/>
                  <a:pt x="19988" y="14077"/>
                </a:cubicBezTo>
                <a:cubicBezTo>
                  <a:pt x="19443" y="13546"/>
                  <a:pt x="18911" y="13014"/>
                  <a:pt x="18302" y="12547"/>
                </a:cubicBezTo>
                <a:cubicBezTo>
                  <a:pt x="17446" y="11911"/>
                  <a:pt x="16317" y="11704"/>
                  <a:pt x="15513" y="11094"/>
                </a:cubicBezTo>
                <a:cubicBezTo>
                  <a:pt x="15163" y="10822"/>
                  <a:pt x="15072" y="10342"/>
                  <a:pt x="15007" y="9901"/>
                </a:cubicBezTo>
                <a:cubicBezTo>
                  <a:pt x="14514" y="6879"/>
                  <a:pt x="13555" y="3948"/>
                  <a:pt x="12193" y="1211"/>
                </a:cubicBezTo>
                <a:cubicBezTo>
                  <a:pt x="12011" y="874"/>
                  <a:pt x="11817" y="510"/>
                  <a:pt x="11505" y="277"/>
                </a:cubicBezTo>
                <a:cubicBezTo>
                  <a:pt x="11241" y="82"/>
                  <a:pt x="10930" y="0"/>
                  <a:pt x="10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rot="-5400000">
            <a:off x="527250" y="4413738"/>
            <a:ext cx="288625" cy="895800"/>
          </a:xfrm>
          <a:custGeom>
            <a:avLst/>
            <a:gdLst/>
            <a:ahLst/>
            <a:cxnLst/>
            <a:rect l="l" t="t" r="r" b="b"/>
            <a:pathLst>
              <a:path w="11545" h="35832" extrusionOk="0">
                <a:moveTo>
                  <a:pt x="6625" y="1"/>
                </a:moveTo>
                <a:cubicBezTo>
                  <a:pt x="5891" y="1"/>
                  <a:pt x="4665" y="627"/>
                  <a:pt x="4125" y="1045"/>
                </a:cubicBezTo>
                <a:cubicBezTo>
                  <a:pt x="2102" y="2614"/>
                  <a:pt x="1168" y="5753"/>
                  <a:pt x="1778" y="8191"/>
                </a:cubicBezTo>
                <a:cubicBezTo>
                  <a:pt x="2063" y="9346"/>
                  <a:pt x="2647" y="10422"/>
                  <a:pt x="3178" y="11486"/>
                </a:cubicBezTo>
                <a:cubicBezTo>
                  <a:pt x="4255" y="13652"/>
                  <a:pt x="5150" y="16090"/>
                  <a:pt x="4514" y="18412"/>
                </a:cubicBezTo>
                <a:cubicBezTo>
                  <a:pt x="4022" y="20254"/>
                  <a:pt x="2660" y="21706"/>
                  <a:pt x="1778" y="23393"/>
                </a:cubicBezTo>
                <a:cubicBezTo>
                  <a:pt x="1" y="26843"/>
                  <a:pt x="507" y="31343"/>
                  <a:pt x="3010" y="34301"/>
                </a:cubicBezTo>
                <a:cubicBezTo>
                  <a:pt x="3686" y="35101"/>
                  <a:pt x="4636" y="35832"/>
                  <a:pt x="5647" y="35832"/>
                </a:cubicBezTo>
                <a:cubicBezTo>
                  <a:pt x="5800" y="35832"/>
                  <a:pt x="5955" y="35815"/>
                  <a:pt x="6110" y="35779"/>
                </a:cubicBezTo>
                <a:cubicBezTo>
                  <a:pt x="6719" y="35650"/>
                  <a:pt x="7225" y="35235"/>
                  <a:pt x="7718" y="34833"/>
                </a:cubicBezTo>
                <a:cubicBezTo>
                  <a:pt x="8263" y="34366"/>
                  <a:pt x="8821" y="33912"/>
                  <a:pt x="9378" y="33445"/>
                </a:cubicBezTo>
                <a:cubicBezTo>
                  <a:pt x="7666" y="32874"/>
                  <a:pt x="7303" y="30669"/>
                  <a:pt x="7212" y="28879"/>
                </a:cubicBezTo>
                <a:cubicBezTo>
                  <a:pt x="7134" y="27387"/>
                  <a:pt x="7070" y="25844"/>
                  <a:pt x="7537" y="24417"/>
                </a:cubicBezTo>
                <a:cubicBezTo>
                  <a:pt x="7874" y="23419"/>
                  <a:pt x="8457" y="22511"/>
                  <a:pt x="8963" y="21577"/>
                </a:cubicBezTo>
                <a:cubicBezTo>
                  <a:pt x="10818" y="18179"/>
                  <a:pt x="11544" y="13885"/>
                  <a:pt x="9716" y="10474"/>
                </a:cubicBezTo>
                <a:cubicBezTo>
                  <a:pt x="9067" y="9242"/>
                  <a:pt x="8094" y="8152"/>
                  <a:pt x="7731" y="6803"/>
                </a:cubicBezTo>
                <a:cubicBezTo>
                  <a:pt x="7368" y="5442"/>
                  <a:pt x="7978" y="3665"/>
                  <a:pt x="9365" y="3470"/>
                </a:cubicBezTo>
                <a:cubicBezTo>
                  <a:pt x="8717" y="2342"/>
                  <a:pt x="8003" y="137"/>
                  <a:pt x="6745" y="7"/>
                </a:cubicBezTo>
                <a:cubicBezTo>
                  <a:pt x="6707" y="3"/>
                  <a:pt x="6667" y="1"/>
                  <a:pt x="6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_1_1">
    <p:spTree>
      <p:nvGrpSpPr>
        <p:cNvPr id="1" name="Shape 181"/>
        <p:cNvGrpSpPr/>
        <p:nvPr/>
      </p:nvGrpSpPr>
      <p:grpSpPr>
        <a:xfrm>
          <a:off x="0" y="0"/>
          <a:ext cx="0" cy="0"/>
          <a:chOff x="0" y="0"/>
          <a:chExt cx="0" cy="0"/>
        </a:xfrm>
      </p:grpSpPr>
      <p:sp>
        <p:nvSpPr>
          <p:cNvPr id="182" name="Google Shape;182;p28"/>
          <p:cNvSpPr/>
          <p:nvPr/>
        </p:nvSpPr>
        <p:spPr>
          <a:xfrm>
            <a:off x="93075" y="3908550"/>
            <a:ext cx="991099" cy="714493"/>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rot="-8100000">
            <a:off x="8031784" y="-331358"/>
            <a:ext cx="1690384" cy="1365937"/>
          </a:xfrm>
          <a:custGeom>
            <a:avLst/>
            <a:gdLst/>
            <a:ahLst/>
            <a:cxnLst/>
            <a:rect l="l" t="t" r="r" b="b"/>
            <a:pathLst>
              <a:path w="67616" h="54638" extrusionOk="0">
                <a:moveTo>
                  <a:pt x="38404" y="0"/>
                </a:moveTo>
                <a:cubicBezTo>
                  <a:pt x="38114" y="0"/>
                  <a:pt x="37825" y="16"/>
                  <a:pt x="37537" y="45"/>
                </a:cubicBezTo>
                <a:cubicBezTo>
                  <a:pt x="36448" y="149"/>
                  <a:pt x="35332" y="473"/>
                  <a:pt x="34528" y="1225"/>
                </a:cubicBezTo>
                <a:cubicBezTo>
                  <a:pt x="33011" y="2652"/>
                  <a:pt x="33088" y="5026"/>
                  <a:pt x="33037" y="7114"/>
                </a:cubicBezTo>
                <a:cubicBezTo>
                  <a:pt x="32998" y="9202"/>
                  <a:pt x="32388" y="11706"/>
                  <a:pt x="30391" y="12328"/>
                </a:cubicBezTo>
                <a:cubicBezTo>
                  <a:pt x="30083" y="12422"/>
                  <a:pt x="29765" y="12461"/>
                  <a:pt x="29444" y="12461"/>
                </a:cubicBezTo>
                <a:cubicBezTo>
                  <a:pt x="28968" y="12461"/>
                  <a:pt x="28488" y="12374"/>
                  <a:pt x="28030" y="12250"/>
                </a:cubicBezTo>
                <a:cubicBezTo>
                  <a:pt x="25929" y="11654"/>
                  <a:pt x="24152" y="10266"/>
                  <a:pt x="22414" y="8943"/>
                </a:cubicBezTo>
                <a:cubicBezTo>
                  <a:pt x="20676" y="7620"/>
                  <a:pt x="18847" y="6297"/>
                  <a:pt x="16707" y="5843"/>
                </a:cubicBezTo>
                <a:cubicBezTo>
                  <a:pt x="16288" y="5757"/>
                  <a:pt x="15854" y="5713"/>
                  <a:pt x="15420" y="5713"/>
                </a:cubicBezTo>
                <a:cubicBezTo>
                  <a:pt x="13633" y="5713"/>
                  <a:pt x="11829" y="6449"/>
                  <a:pt x="10974" y="7983"/>
                </a:cubicBezTo>
                <a:cubicBezTo>
                  <a:pt x="9975" y="9773"/>
                  <a:pt x="10572" y="12134"/>
                  <a:pt x="11947" y="13651"/>
                </a:cubicBezTo>
                <a:cubicBezTo>
                  <a:pt x="13322" y="15156"/>
                  <a:pt x="15319" y="15960"/>
                  <a:pt x="17316" y="16427"/>
                </a:cubicBezTo>
                <a:cubicBezTo>
                  <a:pt x="19625" y="16972"/>
                  <a:pt x="22103" y="17166"/>
                  <a:pt x="24113" y="18424"/>
                </a:cubicBezTo>
                <a:cubicBezTo>
                  <a:pt x="26136" y="19682"/>
                  <a:pt x="27433" y="22549"/>
                  <a:pt x="26059" y="24481"/>
                </a:cubicBezTo>
                <a:cubicBezTo>
                  <a:pt x="25040" y="24835"/>
                  <a:pt x="23990" y="24986"/>
                  <a:pt x="22930" y="24986"/>
                </a:cubicBezTo>
                <a:cubicBezTo>
                  <a:pt x="20491" y="24986"/>
                  <a:pt x="17999" y="24187"/>
                  <a:pt x="15721" y="23210"/>
                </a:cubicBezTo>
                <a:cubicBezTo>
                  <a:pt x="12466" y="21809"/>
                  <a:pt x="9275" y="20020"/>
                  <a:pt x="5747" y="19617"/>
                </a:cubicBezTo>
                <a:cubicBezTo>
                  <a:pt x="5405" y="19580"/>
                  <a:pt x="5056" y="19556"/>
                  <a:pt x="4707" y="19556"/>
                </a:cubicBezTo>
                <a:cubicBezTo>
                  <a:pt x="3746" y="19556"/>
                  <a:pt x="2788" y="19733"/>
                  <a:pt x="1998" y="20266"/>
                </a:cubicBezTo>
                <a:cubicBezTo>
                  <a:pt x="714" y="21122"/>
                  <a:pt x="131" y="22756"/>
                  <a:pt x="92" y="24313"/>
                </a:cubicBezTo>
                <a:cubicBezTo>
                  <a:pt x="1" y="27815"/>
                  <a:pt x="2323" y="31044"/>
                  <a:pt x="5293" y="32925"/>
                </a:cubicBezTo>
                <a:cubicBezTo>
                  <a:pt x="8250" y="34806"/>
                  <a:pt x="11778" y="35545"/>
                  <a:pt x="15254" y="36064"/>
                </a:cubicBezTo>
                <a:cubicBezTo>
                  <a:pt x="18717" y="36583"/>
                  <a:pt x="22258" y="36920"/>
                  <a:pt x="25553" y="38113"/>
                </a:cubicBezTo>
                <a:cubicBezTo>
                  <a:pt x="27135" y="38684"/>
                  <a:pt x="28743" y="39540"/>
                  <a:pt x="29496" y="41045"/>
                </a:cubicBezTo>
                <a:cubicBezTo>
                  <a:pt x="30170" y="42407"/>
                  <a:pt x="30002" y="44015"/>
                  <a:pt x="29807" y="45519"/>
                </a:cubicBezTo>
                <a:cubicBezTo>
                  <a:pt x="29509" y="47984"/>
                  <a:pt x="29145" y="50604"/>
                  <a:pt x="27524" y="52497"/>
                </a:cubicBezTo>
                <a:cubicBezTo>
                  <a:pt x="27561" y="52456"/>
                  <a:pt x="27655" y="52438"/>
                  <a:pt x="27794" y="52438"/>
                </a:cubicBezTo>
                <a:cubicBezTo>
                  <a:pt x="28826" y="52438"/>
                  <a:pt x="32319" y="53458"/>
                  <a:pt x="32868" y="53561"/>
                </a:cubicBezTo>
                <a:cubicBezTo>
                  <a:pt x="34697" y="53924"/>
                  <a:pt x="36629" y="54521"/>
                  <a:pt x="38471" y="54638"/>
                </a:cubicBezTo>
                <a:cubicBezTo>
                  <a:pt x="38588" y="51395"/>
                  <a:pt x="36539" y="48139"/>
                  <a:pt x="39042" y="45403"/>
                </a:cubicBezTo>
                <a:cubicBezTo>
                  <a:pt x="40797" y="43494"/>
                  <a:pt x="42997" y="42946"/>
                  <a:pt x="45309" y="42946"/>
                </a:cubicBezTo>
                <a:cubicBezTo>
                  <a:pt x="47285" y="42946"/>
                  <a:pt x="49342" y="43346"/>
                  <a:pt x="51273" y="43639"/>
                </a:cubicBezTo>
                <a:cubicBezTo>
                  <a:pt x="53625" y="43996"/>
                  <a:pt x="56002" y="44174"/>
                  <a:pt x="58378" y="44174"/>
                </a:cubicBezTo>
                <a:cubicBezTo>
                  <a:pt x="58937" y="44174"/>
                  <a:pt x="59496" y="44164"/>
                  <a:pt x="60054" y="44145"/>
                </a:cubicBezTo>
                <a:cubicBezTo>
                  <a:pt x="62259" y="44054"/>
                  <a:pt x="64723" y="43678"/>
                  <a:pt x="66046" y="41914"/>
                </a:cubicBezTo>
                <a:cubicBezTo>
                  <a:pt x="66889" y="40798"/>
                  <a:pt x="67084" y="39345"/>
                  <a:pt x="67253" y="37958"/>
                </a:cubicBezTo>
                <a:cubicBezTo>
                  <a:pt x="67499" y="35869"/>
                  <a:pt x="67616" y="33496"/>
                  <a:pt x="66176" y="31978"/>
                </a:cubicBezTo>
                <a:cubicBezTo>
                  <a:pt x="65255" y="31006"/>
                  <a:pt x="63867" y="30616"/>
                  <a:pt x="62531" y="30513"/>
                </a:cubicBezTo>
                <a:cubicBezTo>
                  <a:pt x="62198" y="30485"/>
                  <a:pt x="61865" y="30472"/>
                  <a:pt x="61534" y="30472"/>
                </a:cubicBezTo>
                <a:cubicBezTo>
                  <a:pt x="57988" y="30472"/>
                  <a:pt x="54564" y="31952"/>
                  <a:pt x="51053" y="32640"/>
                </a:cubicBezTo>
                <a:cubicBezTo>
                  <a:pt x="49513" y="32949"/>
                  <a:pt x="47944" y="33102"/>
                  <a:pt x="46373" y="33102"/>
                </a:cubicBezTo>
                <a:cubicBezTo>
                  <a:pt x="45641" y="33102"/>
                  <a:pt x="44908" y="33069"/>
                  <a:pt x="44178" y="33003"/>
                </a:cubicBezTo>
                <a:cubicBezTo>
                  <a:pt x="42336" y="32834"/>
                  <a:pt x="40235" y="32251"/>
                  <a:pt x="39522" y="30539"/>
                </a:cubicBezTo>
                <a:cubicBezTo>
                  <a:pt x="38964" y="29229"/>
                  <a:pt x="39496" y="27646"/>
                  <a:pt x="40495" y="26622"/>
                </a:cubicBezTo>
                <a:cubicBezTo>
                  <a:pt x="41480" y="25597"/>
                  <a:pt x="42868" y="25052"/>
                  <a:pt x="44243" y="24676"/>
                </a:cubicBezTo>
                <a:cubicBezTo>
                  <a:pt x="45965" y="24206"/>
                  <a:pt x="47755" y="23971"/>
                  <a:pt x="49539" y="23971"/>
                </a:cubicBezTo>
                <a:cubicBezTo>
                  <a:pt x="49676" y="23971"/>
                  <a:pt x="49813" y="23973"/>
                  <a:pt x="49950" y="23976"/>
                </a:cubicBezTo>
                <a:cubicBezTo>
                  <a:pt x="52687" y="24027"/>
                  <a:pt x="55480" y="24621"/>
                  <a:pt x="58187" y="24621"/>
                </a:cubicBezTo>
                <a:cubicBezTo>
                  <a:pt x="59560" y="24621"/>
                  <a:pt x="60911" y="24468"/>
                  <a:pt x="62220" y="24014"/>
                </a:cubicBezTo>
                <a:cubicBezTo>
                  <a:pt x="64230" y="23314"/>
                  <a:pt x="66176" y="21317"/>
                  <a:pt x="65515" y="19293"/>
                </a:cubicBezTo>
                <a:cubicBezTo>
                  <a:pt x="65190" y="18307"/>
                  <a:pt x="64334" y="17594"/>
                  <a:pt x="63439" y="17088"/>
                </a:cubicBezTo>
                <a:cubicBezTo>
                  <a:pt x="61161" y="15775"/>
                  <a:pt x="58492" y="15343"/>
                  <a:pt x="55843" y="15343"/>
                </a:cubicBezTo>
                <a:cubicBezTo>
                  <a:pt x="55325" y="15343"/>
                  <a:pt x="54808" y="15359"/>
                  <a:pt x="54295" y="15389"/>
                </a:cubicBezTo>
                <a:cubicBezTo>
                  <a:pt x="51169" y="15571"/>
                  <a:pt x="48069" y="16219"/>
                  <a:pt x="44930" y="16414"/>
                </a:cubicBezTo>
                <a:cubicBezTo>
                  <a:pt x="44728" y="16425"/>
                  <a:pt x="44523" y="16434"/>
                  <a:pt x="44319" y="16434"/>
                </a:cubicBezTo>
                <a:cubicBezTo>
                  <a:pt x="43830" y="16434"/>
                  <a:pt x="43342" y="16382"/>
                  <a:pt x="42894" y="16180"/>
                </a:cubicBezTo>
                <a:cubicBezTo>
                  <a:pt x="41143" y="15363"/>
                  <a:pt x="41195" y="12769"/>
                  <a:pt x="42090" y="11044"/>
                </a:cubicBezTo>
                <a:cubicBezTo>
                  <a:pt x="42985" y="9319"/>
                  <a:pt x="44451" y="7814"/>
                  <a:pt x="44697" y="5895"/>
                </a:cubicBezTo>
                <a:cubicBezTo>
                  <a:pt x="44918" y="4131"/>
                  <a:pt x="43997" y="2341"/>
                  <a:pt x="42583" y="1290"/>
                </a:cubicBezTo>
                <a:cubicBezTo>
                  <a:pt x="41388" y="400"/>
                  <a:pt x="39894" y="0"/>
                  <a:pt x="38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rot="3719526">
            <a:off x="-506686" y="3944132"/>
            <a:ext cx="1668211" cy="1610317"/>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rot="3719526">
            <a:off x="-329568" y="4306522"/>
            <a:ext cx="1115508" cy="946589"/>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3"/>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BLANK_1_1_1_1_1_1_1_1_1">
    <p:spTree>
      <p:nvGrpSpPr>
        <p:cNvPr id="1" name="Shape 186"/>
        <p:cNvGrpSpPr/>
        <p:nvPr/>
      </p:nvGrpSpPr>
      <p:grpSpPr>
        <a:xfrm>
          <a:off x="0" y="0"/>
          <a:ext cx="0" cy="0"/>
          <a:chOff x="0" y="0"/>
          <a:chExt cx="0" cy="0"/>
        </a:xfrm>
      </p:grpSpPr>
      <p:sp>
        <p:nvSpPr>
          <p:cNvPr id="187" name="Google Shape;187;p29"/>
          <p:cNvSpPr/>
          <p:nvPr/>
        </p:nvSpPr>
        <p:spPr>
          <a:xfrm>
            <a:off x="778175" y="566550"/>
            <a:ext cx="7581000" cy="400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387975" y="178000"/>
            <a:ext cx="650500" cy="1697625"/>
          </a:xfrm>
          <a:custGeom>
            <a:avLst/>
            <a:gdLst/>
            <a:ahLst/>
            <a:cxnLst/>
            <a:rect l="l" t="t" r="r" b="b"/>
            <a:pathLst>
              <a:path w="26020" h="67905" extrusionOk="0">
                <a:moveTo>
                  <a:pt x="10608" y="0"/>
                </a:moveTo>
                <a:cubicBezTo>
                  <a:pt x="10138" y="0"/>
                  <a:pt x="9643" y="173"/>
                  <a:pt x="9235" y="420"/>
                </a:cubicBezTo>
                <a:cubicBezTo>
                  <a:pt x="8548" y="835"/>
                  <a:pt x="7977" y="1444"/>
                  <a:pt x="7251" y="1769"/>
                </a:cubicBezTo>
                <a:cubicBezTo>
                  <a:pt x="10001" y="4116"/>
                  <a:pt x="10429" y="8137"/>
                  <a:pt x="10662" y="11756"/>
                </a:cubicBezTo>
                <a:cubicBezTo>
                  <a:pt x="8704" y="12275"/>
                  <a:pt x="6836" y="13066"/>
                  <a:pt x="5111" y="14090"/>
                </a:cubicBezTo>
                <a:cubicBezTo>
                  <a:pt x="4488" y="14467"/>
                  <a:pt x="3892" y="14869"/>
                  <a:pt x="3412" y="15413"/>
                </a:cubicBezTo>
                <a:cubicBezTo>
                  <a:pt x="1570" y="17541"/>
                  <a:pt x="2387" y="20770"/>
                  <a:pt x="2789" y="23559"/>
                </a:cubicBezTo>
                <a:cubicBezTo>
                  <a:pt x="3256" y="26905"/>
                  <a:pt x="2932" y="30368"/>
                  <a:pt x="1829" y="33572"/>
                </a:cubicBezTo>
                <a:cubicBezTo>
                  <a:pt x="1090" y="35725"/>
                  <a:pt x="0" y="37852"/>
                  <a:pt x="0" y="40135"/>
                </a:cubicBezTo>
                <a:cubicBezTo>
                  <a:pt x="13" y="44908"/>
                  <a:pt x="4722" y="48462"/>
                  <a:pt x="5539" y="53170"/>
                </a:cubicBezTo>
                <a:cubicBezTo>
                  <a:pt x="5876" y="55090"/>
                  <a:pt x="5539" y="57074"/>
                  <a:pt x="5824" y="59007"/>
                </a:cubicBezTo>
                <a:cubicBezTo>
                  <a:pt x="6343" y="62483"/>
                  <a:pt x="8807" y="65298"/>
                  <a:pt x="11155" y="67905"/>
                </a:cubicBezTo>
                <a:cubicBezTo>
                  <a:pt x="14955" y="64455"/>
                  <a:pt x="19015" y="60473"/>
                  <a:pt x="19339" y="55349"/>
                </a:cubicBezTo>
                <a:cubicBezTo>
                  <a:pt x="19482" y="53093"/>
                  <a:pt x="18846" y="50849"/>
                  <a:pt x="18613" y="48592"/>
                </a:cubicBezTo>
                <a:cubicBezTo>
                  <a:pt x="18224" y="44869"/>
                  <a:pt x="18937" y="41030"/>
                  <a:pt x="20649" y="37697"/>
                </a:cubicBezTo>
                <a:cubicBezTo>
                  <a:pt x="21830" y="35388"/>
                  <a:pt x="23477" y="33300"/>
                  <a:pt x="24450" y="30900"/>
                </a:cubicBezTo>
                <a:cubicBezTo>
                  <a:pt x="26019" y="27048"/>
                  <a:pt x="25565" y="22625"/>
                  <a:pt x="23736" y="18954"/>
                </a:cubicBezTo>
                <a:cubicBezTo>
                  <a:pt x="22789" y="17074"/>
                  <a:pt x="21492" y="15543"/>
                  <a:pt x="19988" y="14077"/>
                </a:cubicBezTo>
                <a:cubicBezTo>
                  <a:pt x="19443" y="13546"/>
                  <a:pt x="18911" y="13014"/>
                  <a:pt x="18302" y="12547"/>
                </a:cubicBezTo>
                <a:cubicBezTo>
                  <a:pt x="17446" y="11911"/>
                  <a:pt x="16317" y="11704"/>
                  <a:pt x="15513" y="11094"/>
                </a:cubicBezTo>
                <a:cubicBezTo>
                  <a:pt x="15163" y="10822"/>
                  <a:pt x="15072" y="10342"/>
                  <a:pt x="15007" y="9901"/>
                </a:cubicBezTo>
                <a:cubicBezTo>
                  <a:pt x="14514" y="6879"/>
                  <a:pt x="13555" y="3948"/>
                  <a:pt x="12193" y="1211"/>
                </a:cubicBezTo>
                <a:cubicBezTo>
                  <a:pt x="12011" y="874"/>
                  <a:pt x="11817" y="510"/>
                  <a:pt x="11505" y="277"/>
                </a:cubicBezTo>
                <a:cubicBezTo>
                  <a:pt x="11241" y="82"/>
                  <a:pt x="10930" y="0"/>
                  <a:pt x="10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rot="-5400000">
            <a:off x="8017925" y="4160663"/>
            <a:ext cx="288625" cy="895800"/>
          </a:xfrm>
          <a:custGeom>
            <a:avLst/>
            <a:gdLst/>
            <a:ahLst/>
            <a:cxnLst/>
            <a:rect l="l" t="t" r="r" b="b"/>
            <a:pathLst>
              <a:path w="11545" h="35832" extrusionOk="0">
                <a:moveTo>
                  <a:pt x="6625" y="1"/>
                </a:moveTo>
                <a:cubicBezTo>
                  <a:pt x="5891" y="1"/>
                  <a:pt x="4665" y="627"/>
                  <a:pt x="4125" y="1045"/>
                </a:cubicBezTo>
                <a:cubicBezTo>
                  <a:pt x="2102" y="2614"/>
                  <a:pt x="1168" y="5753"/>
                  <a:pt x="1778" y="8191"/>
                </a:cubicBezTo>
                <a:cubicBezTo>
                  <a:pt x="2063" y="9346"/>
                  <a:pt x="2647" y="10422"/>
                  <a:pt x="3178" y="11486"/>
                </a:cubicBezTo>
                <a:cubicBezTo>
                  <a:pt x="4255" y="13652"/>
                  <a:pt x="5150" y="16090"/>
                  <a:pt x="4514" y="18412"/>
                </a:cubicBezTo>
                <a:cubicBezTo>
                  <a:pt x="4022" y="20254"/>
                  <a:pt x="2660" y="21706"/>
                  <a:pt x="1778" y="23393"/>
                </a:cubicBezTo>
                <a:cubicBezTo>
                  <a:pt x="1" y="26843"/>
                  <a:pt x="507" y="31343"/>
                  <a:pt x="3010" y="34301"/>
                </a:cubicBezTo>
                <a:cubicBezTo>
                  <a:pt x="3686" y="35101"/>
                  <a:pt x="4636" y="35832"/>
                  <a:pt x="5647" y="35832"/>
                </a:cubicBezTo>
                <a:cubicBezTo>
                  <a:pt x="5800" y="35832"/>
                  <a:pt x="5955" y="35815"/>
                  <a:pt x="6110" y="35779"/>
                </a:cubicBezTo>
                <a:cubicBezTo>
                  <a:pt x="6719" y="35650"/>
                  <a:pt x="7225" y="35235"/>
                  <a:pt x="7718" y="34833"/>
                </a:cubicBezTo>
                <a:cubicBezTo>
                  <a:pt x="8263" y="34366"/>
                  <a:pt x="8821" y="33912"/>
                  <a:pt x="9378" y="33445"/>
                </a:cubicBezTo>
                <a:cubicBezTo>
                  <a:pt x="7666" y="32874"/>
                  <a:pt x="7303" y="30669"/>
                  <a:pt x="7212" y="28879"/>
                </a:cubicBezTo>
                <a:cubicBezTo>
                  <a:pt x="7134" y="27387"/>
                  <a:pt x="7070" y="25844"/>
                  <a:pt x="7537" y="24417"/>
                </a:cubicBezTo>
                <a:cubicBezTo>
                  <a:pt x="7874" y="23419"/>
                  <a:pt x="8457" y="22511"/>
                  <a:pt x="8963" y="21577"/>
                </a:cubicBezTo>
                <a:cubicBezTo>
                  <a:pt x="10818" y="18179"/>
                  <a:pt x="11544" y="13885"/>
                  <a:pt x="9716" y="10474"/>
                </a:cubicBezTo>
                <a:cubicBezTo>
                  <a:pt x="9067" y="9242"/>
                  <a:pt x="8094" y="8152"/>
                  <a:pt x="7731" y="6803"/>
                </a:cubicBezTo>
                <a:cubicBezTo>
                  <a:pt x="7368" y="5442"/>
                  <a:pt x="7978" y="3665"/>
                  <a:pt x="9365" y="3470"/>
                </a:cubicBezTo>
                <a:cubicBezTo>
                  <a:pt x="8717" y="2342"/>
                  <a:pt x="8003" y="137"/>
                  <a:pt x="6745" y="7"/>
                </a:cubicBezTo>
                <a:cubicBezTo>
                  <a:pt x="6707" y="3"/>
                  <a:pt x="6667" y="1"/>
                  <a:pt x="6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623300" y="-305975"/>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body" idx="1"/>
          </p:nvPr>
        </p:nvSpPr>
        <p:spPr>
          <a:xfrm>
            <a:off x="720000" y="1343950"/>
            <a:ext cx="7704000" cy="33027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accent2"/>
              </a:buClr>
              <a:buSzPts val="1200"/>
              <a:buFont typeface="Arvo"/>
              <a:buAutoNum type="arabicPeriod"/>
              <a:defRPr sz="1050">
                <a:solidFill>
                  <a:srgbClr val="434343"/>
                </a:solidFill>
              </a:defRPr>
            </a:lvl1pPr>
            <a:lvl2pPr marL="914400" lvl="1" indent="-304800" rtl="0">
              <a:spcBef>
                <a:spcPts val="0"/>
              </a:spcBef>
              <a:spcAft>
                <a:spcPts val="0"/>
              </a:spcAft>
              <a:buClr>
                <a:srgbClr val="434343"/>
              </a:buClr>
              <a:buSzPts val="1200"/>
              <a:buFont typeface="Roboto Condensed Light"/>
              <a:buAutoNum type="alphaLcPeriod"/>
              <a:defRPr sz="1000">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1" name="Google Shape;21;p4"/>
          <p:cNvSpPr txBox="1">
            <a:spLocks noGrp="1"/>
          </p:cNvSpPr>
          <p:nvPr>
            <p:ph type="title"/>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p:nvPr/>
        </p:nvSpPr>
        <p:spPr>
          <a:xfrm rot="10800000">
            <a:off x="8081164" y="4287573"/>
            <a:ext cx="1130361" cy="821473"/>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BLANK_1_1_1_1_1_1_1_1_1_2">
    <p:spTree>
      <p:nvGrpSpPr>
        <p:cNvPr id="1" name="Shape 190"/>
        <p:cNvGrpSpPr/>
        <p:nvPr/>
      </p:nvGrpSpPr>
      <p:grpSpPr>
        <a:xfrm>
          <a:off x="0" y="0"/>
          <a:ext cx="0" cy="0"/>
          <a:chOff x="0" y="0"/>
          <a:chExt cx="0" cy="0"/>
        </a:xfrm>
      </p:grpSpPr>
      <p:sp>
        <p:nvSpPr>
          <p:cNvPr id="191" name="Google Shape;191;p30"/>
          <p:cNvSpPr/>
          <p:nvPr/>
        </p:nvSpPr>
        <p:spPr>
          <a:xfrm>
            <a:off x="778175" y="566550"/>
            <a:ext cx="7581000" cy="400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rot="1583910">
            <a:off x="-710656" y="4228148"/>
            <a:ext cx="1690356" cy="1365914"/>
          </a:xfrm>
          <a:custGeom>
            <a:avLst/>
            <a:gdLst/>
            <a:ahLst/>
            <a:cxnLst/>
            <a:rect l="l" t="t" r="r" b="b"/>
            <a:pathLst>
              <a:path w="67616" h="54638" extrusionOk="0">
                <a:moveTo>
                  <a:pt x="38404" y="0"/>
                </a:moveTo>
                <a:cubicBezTo>
                  <a:pt x="38114" y="0"/>
                  <a:pt x="37825" y="16"/>
                  <a:pt x="37537" y="45"/>
                </a:cubicBezTo>
                <a:cubicBezTo>
                  <a:pt x="36448" y="149"/>
                  <a:pt x="35332" y="473"/>
                  <a:pt x="34528" y="1225"/>
                </a:cubicBezTo>
                <a:cubicBezTo>
                  <a:pt x="33011" y="2652"/>
                  <a:pt x="33088" y="5026"/>
                  <a:pt x="33037" y="7114"/>
                </a:cubicBezTo>
                <a:cubicBezTo>
                  <a:pt x="32998" y="9202"/>
                  <a:pt x="32388" y="11706"/>
                  <a:pt x="30391" y="12328"/>
                </a:cubicBezTo>
                <a:cubicBezTo>
                  <a:pt x="30083" y="12422"/>
                  <a:pt x="29765" y="12461"/>
                  <a:pt x="29444" y="12461"/>
                </a:cubicBezTo>
                <a:cubicBezTo>
                  <a:pt x="28968" y="12461"/>
                  <a:pt x="28488" y="12374"/>
                  <a:pt x="28030" y="12250"/>
                </a:cubicBezTo>
                <a:cubicBezTo>
                  <a:pt x="25929" y="11654"/>
                  <a:pt x="24152" y="10266"/>
                  <a:pt x="22414" y="8943"/>
                </a:cubicBezTo>
                <a:cubicBezTo>
                  <a:pt x="20676" y="7620"/>
                  <a:pt x="18847" y="6297"/>
                  <a:pt x="16707" y="5843"/>
                </a:cubicBezTo>
                <a:cubicBezTo>
                  <a:pt x="16288" y="5757"/>
                  <a:pt x="15854" y="5713"/>
                  <a:pt x="15420" y="5713"/>
                </a:cubicBezTo>
                <a:cubicBezTo>
                  <a:pt x="13633" y="5713"/>
                  <a:pt x="11829" y="6449"/>
                  <a:pt x="10974" y="7983"/>
                </a:cubicBezTo>
                <a:cubicBezTo>
                  <a:pt x="9975" y="9773"/>
                  <a:pt x="10572" y="12134"/>
                  <a:pt x="11947" y="13651"/>
                </a:cubicBezTo>
                <a:cubicBezTo>
                  <a:pt x="13322" y="15156"/>
                  <a:pt x="15319" y="15960"/>
                  <a:pt x="17316" y="16427"/>
                </a:cubicBezTo>
                <a:cubicBezTo>
                  <a:pt x="19625" y="16972"/>
                  <a:pt x="22103" y="17166"/>
                  <a:pt x="24113" y="18424"/>
                </a:cubicBezTo>
                <a:cubicBezTo>
                  <a:pt x="26136" y="19682"/>
                  <a:pt x="27433" y="22549"/>
                  <a:pt x="26059" y="24481"/>
                </a:cubicBezTo>
                <a:cubicBezTo>
                  <a:pt x="25040" y="24835"/>
                  <a:pt x="23990" y="24986"/>
                  <a:pt x="22930" y="24986"/>
                </a:cubicBezTo>
                <a:cubicBezTo>
                  <a:pt x="20491" y="24986"/>
                  <a:pt x="17999" y="24187"/>
                  <a:pt x="15721" y="23210"/>
                </a:cubicBezTo>
                <a:cubicBezTo>
                  <a:pt x="12466" y="21809"/>
                  <a:pt x="9275" y="20020"/>
                  <a:pt x="5747" y="19617"/>
                </a:cubicBezTo>
                <a:cubicBezTo>
                  <a:pt x="5405" y="19580"/>
                  <a:pt x="5056" y="19556"/>
                  <a:pt x="4707" y="19556"/>
                </a:cubicBezTo>
                <a:cubicBezTo>
                  <a:pt x="3746" y="19556"/>
                  <a:pt x="2788" y="19733"/>
                  <a:pt x="1998" y="20266"/>
                </a:cubicBezTo>
                <a:cubicBezTo>
                  <a:pt x="714" y="21122"/>
                  <a:pt x="131" y="22756"/>
                  <a:pt x="92" y="24313"/>
                </a:cubicBezTo>
                <a:cubicBezTo>
                  <a:pt x="1" y="27815"/>
                  <a:pt x="2323" y="31044"/>
                  <a:pt x="5293" y="32925"/>
                </a:cubicBezTo>
                <a:cubicBezTo>
                  <a:pt x="8250" y="34806"/>
                  <a:pt x="11778" y="35545"/>
                  <a:pt x="15254" y="36064"/>
                </a:cubicBezTo>
                <a:cubicBezTo>
                  <a:pt x="18717" y="36583"/>
                  <a:pt x="22258" y="36920"/>
                  <a:pt x="25553" y="38113"/>
                </a:cubicBezTo>
                <a:cubicBezTo>
                  <a:pt x="27135" y="38684"/>
                  <a:pt x="28743" y="39540"/>
                  <a:pt x="29496" y="41045"/>
                </a:cubicBezTo>
                <a:cubicBezTo>
                  <a:pt x="30170" y="42407"/>
                  <a:pt x="30002" y="44015"/>
                  <a:pt x="29807" y="45519"/>
                </a:cubicBezTo>
                <a:cubicBezTo>
                  <a:pt x="29509" y="47984"/>
                  <a:pt x="29145" y="50604"/>
                  <a:pt x="27524" y="52497"/>
                </a:cubicBezTo>
                <a:cubicBezTo>
                  <a:pt x="27561" y="52456"/>
                  <a:pt x="27655" y="52438"/>
                  <a:pt x="27794" y="52438"/>
                </a:cubicBezTo>
                <a:cubicBezTo>
                  <a:pt x="28826" y="52438"/>
                  <a:pt x="32319" y="53458"/>
                  <a:pt x="32868" y="53561"/>
                </a:cubicBezTo>
                <a:cubicBezTo>
                  <a:pt x="34697" y="53924"/>
                  <a:pt x="36629" y="54521"/>
                  <a:pt x="38471" y="54638"/>
                </a:cubicBezTo>
                <a:cubicBezTo>
                  <a:pt x="38588" y="51395"/>
                  <a:pt x="36539" y="48139"/>
                  <a:pt x="39042" y="45403"/>
                </a:cubicBezTo>
                <a:cubicBezTo>
                  <a:pt x="40797" y="43494"/>
                  <a:pt x="42997" y="42946"/>
                  <a:pt x="45309" y="42946"/>
                </a:cubicBezTo>
                <a:cubicBezTo>
                  <a:pt x="47285" y="42946"/>
                  <a:pt x="49342" y="43346"/>
                  <a:pt x="51273" y="43639"/>
                </a:cubicBezTo>
                <a:cubicBezTo>
                  <a:pt x="53625" y="43996"/>
                  <a:pt x="56002" y="44174"/>
                  <a:pt x="58378" y="44174"/>
                </a:cubicBezTo>
                <a:cubicBezTo>
                  <a:pt x="58937" y="44174"/>
                  <a:pt x="59496" y="44164"/>
                  <a:pt x="60054" y="44145"/>
                </a:cubicBezTo>
                <a:cubicBezTo>
                  <a:pt x="62259" y="44054"/>
                  <a:pt x="64723" y="43678"/>
                  <a:pt x="66046" y="41914"/>
                </a:cubicBezTo>
                <a:cubicBezTo>
                  <a:pt x="66889" y="40798"/>
                  <a:pt x="67084" y="39345"/>
                  <a:pt x="67253" y="37958"/>
                </a:cubicBezTo>
                <a:cubicBezTo>
                  <a:pt x="67499" y="35869"/>
                  <a:pt x="67616" y="33496"/>
                  <a:pt x="66176" y="31978"/>
                </a:cubicBezTo>
                <a:cubicBezTo>
                  <a:pt x="65255" y="31006"/>
                  <a:pt x="63867" y="30616"/>
                  <a:pt x="62531" y="30513"/>
                </a:cubicBezTo>
                <a:cubicBezTo>
                  <a:pt x="62198" y="30485"/>
                  <a:pt x="61865" y="30472"/>
                  <a:pt x="61534" y="30472"/>
                </a:cubicBezTo>
                <a:cubicBezTo>
                  <a:pt x="57988" y="30472"/>
                  <a:pt x="54564" y="31952"/>
                  <a:pt x="51053" y="32640"/>
                </a:cubicBezTo>
                <a:cubicBezTo>
                  <a:pt x="49513" y="32949"/>
                  <a:pt x="47944" y="33102"/>
                  <a:pt x="46373" y="33102"/>
                </a:cubicBezTo>
                <a:cubicBezTo>
                  <a:pt x="45641" y="33102"/>
                  <a:pt x="44908" y="33069"/>
                  <a:pt x="44178" y="33003"/>
                </a:cubicBezTo>
                <a:cubicBezTo>
                  <a:pt x="42336" y="32834"/>
                  <a:pt x="40235" y="32251"/>
                  <a:pt x="39522" y="30539"/>
                </a:cubicBezTo>
                <a:cubicBezTo>
                  <a:pt x="38964" y="29229"/>
                  <a:pt x="39496" y="27646"/>
                  <a:pt x="40495" y="26622"/>
                </a:cubicBezTo>
                <a:cubicBezTo>
                  <a:pt x="41480" y="25597"/>
                  <a:pt x="42868" y="25052"/>
                  <a:pt x="44243" y="24676"/>
                </a:cubicBezTo>
                <a:cubicBezTo>
                  <a:pt x="45965" y="24206"/>
                  <a:pt x="47755" y="23971"/>
                  <a:pt x="49539" y="23971"/>
                </a:cubicBezTo>
                <a:cubicBezTo>
                  <a:pt x="49676" y="23971"/>
                  <a:pt x="49813" y="23973"/>
                  <a:pt x="49950" y="23976"/>
                </a:cubicBezTo>
                <a:cubicBezTo>
                  <a:pt x="52687" y="24027"/>
                  <a:pt x="55480" y="24621"/>
                  <a:pt x="58187" y="24621"/>
                </a:cubicBezTo>
                <a:cubicBezTo>
                  <a:pt x="59560" y="24621"/>
                  <a:pt x="60911" y="24468"/>
                  <a:pt x="62220" y="24014"/>
                </a:cubicBezTo>
                <a:cubicBezTo>
                  <a:pt x="64230" y="23314"/>
                  <a:pt x="66176" y="21317"/>
                  <a:pt x="65515" y="19293"/>
                </a:cubicBezTo>
                <a:cubicBezTo>
                  <a:pt x="65190" y="18307"/>
                  <a:pt x="64334" y="17594"/>
                  <a:pt x="63439" y="17088"/>
                </a:cubicBezTo>
                <a:cubicBezTo>
                  <a:pt x="61161" y="15775"/>
                  <a:pt x="58492" y="15343"/>
                  <a:pt x="55843" y="15343"/>
                </a:cubicBezTo>
                <a:cubicBezTo>
                  <a:pt x="55325" y="15343"/>
                  <a:pt x="54808" y="15359"/>
                  <a:pt x="54295" y="15389"/>
                </a:cubicBezTo>
                <a:cubicBezTo>
                  <a:pt x="51169" y="15571"/>
                  <a:pt x="48069" y="16219"/>
                  <a:pt x="44930" y="16414"/>
                </a:cubicBezTo>
                <a:cubicBezTo>
                  <a:pt x="44728" y="16425"/>
                  <a:pt x="44523" y="16434"/>
                  <a:pt x="44319" y="16434"/>
                </a:cubicBezTo>
                <a:cubicBezTo>
                  <a:pt x="43830" y="16434"/>
                  <a:pt x="43342" y="16382"/>
                  <a:pt x="42894" y="16180"/>
                </a:cubicBezTo>
                <a:cubicBezTo>
                  <a:pt x="41143" y="15363"/>
                  <a:pt x="41195" y="12769"/>
                  <a:pt x="42090" y="11044"/>
                </a:cubicBezTo>
                <a:cubicBezTo>
                  <a:pt x="42985" y="9319"/>
                  <a:pt x="44451" y="7814"/>
                  <a:pt x="44697" y="5895"/>
                </a:cubicBezTo>
                <a:cubicBezTo>
                  <a:pt x="44918" y="4131"/>
                  <a:pt x="43997" y="2341"/>
                  <a:pt x="42583" y="1290"/>
                </a:cubicBezTo>
                <a:cubicBezTo>
                  <a:pt x="41388" y="400"/>
                  <a:pt x="39894" y="0"/>
                  <a:pt x="38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rot="-7980545">
            <a:off x="7475876" y="-465440"/>
            <a:ext cx="1668164" cy="1610272"/>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rot="3238317">
            <a:off x="8720710" y="-125105"/>
            <a:ext cx="991080" cy="71448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724986" y="2532987"/>
            <a:ext cx="21189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2pPr>
            <a:lvl3pPr lvl="2"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3pPr>
            <a:lvl4pPr lvl="3"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4pPr>
            <a:lvl5pPr lvl="4"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5pPr>
            <a:lvl6pPr lvl="5"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6pPr>
            <a:lvl7pPr lvl="6"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7pPr>
            <a:lvl8pPr lvl="7"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8pPr>
            <a:lvl9pPr lvl="8"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9pPr>
          </a:lstStyle>
          <a:p>
            <a:endParaRPr/>
          </a:p>
        </p:txBody>
      </p:sp>
      <p:sp>
        <p:nvSpPr>
          <p:cNvPr id="25" name="Google Shape;25;p5"/>
          <p:cNvSpPr txBox="1">
            <a:spLocks noGrp="1"/>
          </p:cNvSpPr>
          <p:nvPr>
            <p:ph type="subTitle" idx="1"/>
          </p:nvPr>
        </p:nvSpPr>
        <p:spPr>
          <a:xfrm>
            <a:off x="1724975" y="3002963"/>
            <a:ext cx="2118900" cy="70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idx="2"/>
          </p:nvPr>
        </p:nvSpPr>
        <p:spPr>
          <a:xfrm>
            <a:off x="5300114" y="2532987"/>
            <a:ext cx="21189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2pPr>
            <a:lvl3pPr lvl="2"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3pPr>
            <a:lvl4pPr lvl="3"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4pPr>
            <a:lvl5pPr lvl="4"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5pPr>
            <a:lvl6pPr lvl="5"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6pPr>
            <a:lvl7pPr lvl="6"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7pPr>
            <a:lvl8pPr lvl="7"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8pPr>
            <a:lvl9pPr lvl="8" algn="ctr"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9pPr>
          </a:lstStyle>
          <a:p>
            <a:endParaRPr/>
          </a:p>
        </p:txBody>
      </p:sp>
      <p:sp>
        <p:nvSpPr>
          <p:cNvPr id="27" name="Google Shape;27;p5"/>
          <p:cNvSpPr txBox="1">
            <a:spLocks noGrp="1"/>
          </p:cNvSpPr>
          <p:nvPr>
            <p:ph type="subTitle" idx="3"/>
          </p:nvPr>
        </p:nvSpPr>
        <p:spPr>
          <a:xfrm>
            <a:off x="5300117" y="3002963"/>
            <a:ext cx="2118900" cy="70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p:nvPr/>
        </p:nvSpPr>
        <p:spPr>
          <a:xfrm>
            <a:off x="93075" y="3908550"/>
            <a:ext cx="991099" cy="714493"/>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rot="-8100000">
            <a:off x="8031784" y="-331358"/>
            <a:ext cx="1690384" cy="1365937"/>
          </a:xfrm>
          <a:custGeom>
            <a:avLst/>
            <a:gdLst/>
            <a:ahLst/>
            <a:cxnLst/>
            <a:rect l="l" t="t" r="r" b="b"/>
            <a:pathLst>
              <a:path w="67616" h="54638" extrusionOk="0">
                <a:moveTo>
                  <a:pt x="38404" y="0"/>
                </a:moveTo>
                <a:cubicBezTo>
                  <a:pt x="38114" y="0"/>
                  <a:pt x="37825" y="16"/>
                  <a:pt x="37537" y="45"/>
                </a:cubicBezTo>
                <a:cubicBezTo>
                  <a:pt x="36448" y="149"/>
                  <a:pt x="35332" y="473"/>
                  <a:pt x="34528" y="1225"/>
                </a:cubicBezTo>
                <a:cubicBezTo>
                  <a:pt x="33011" y="2652"/>
                  <a:pt x="33088" y="5026"/>
                  <a:pt x="33037" y="7114"/>
                </a:cubicBezTo>
                <a:cubicBezTo>
                  <a:pt x="32998" y="9202"/>
                  <a:pt x="32388" y="11706"/>
                  <a:pt x="30391" y="12328"/>
                </a:cubicBezTo>
                <a:cubicBezTo>
                  <a:pt x="30083" y="12422"/>
                  <a:pt x="29765" y="12461"/>
                  <a:pt x="29444" y="12461"/>
                </a:cubicBezTo>
                <a:cubicBezTo>
                  <a:pt x="28968" y="12461"/>
                  <a:pt x="28488" y="12374"/>
                  <a:pt x="28030" y="12250"/>
                </a:cubicBezTo>
                <a:cubicBezTo>
                  <a:pt x="25929" y="11654"/>
                  <a:pt x="24152" y="10266"/>
                  <a:pt x="22414" y="8943"/>
                </a:cubicBezTo>
                <a:cubicBezTo>
                  <a:pt x="20676" y="7620"/>
                  <a:pt x="18847" y="6297"/>
                  <a:pt x="16707" y="5843"/>
                </a:cubicBezTo>
                <a:cubicBezTo>
                  <a:pt x="16288" y="5757"/>
                  <a:pt x="15854" y="5713"/>
                  <a:pt x="15420" y="5713"/>
                </a:cubicBezTo>
                <a:cubicBezTo>
                  <a:pt x="13633" y="5713"/>
                  <a:pt x="11829" y="6449"/>
                  <a:pt x="10974" y="7983"/>
                </a:cubicBezTo>
                <a:cubicBezTo>
                  <a:pt x="9975" y="9773"/>
                  <a:pt x="10572" y="12134"/>
                  <a:pt x="11947" y="13651"/>
                </a:cubicBezTo>
                <a:cubicBezTo>
                  <a:pt x="13322" y="15156"/>
                  <a:pt x="15319" y="15960"/>
                  <a:pt x="17316" y="16427"/>
                </a:cubicBezTo>
                <a:cubicBezTo>
                  <a:pt x="19625" y="16972"/>
                  <a:pt x="22103" y="17166"/>
                  <a:pt x="24113" y="18424"/>
                </a:cubicBezTo>
                <a:cubicBezTo>
                  <a:pt x="26136" y="19682"/>
                  <a:pt x="27433" y="22549"/>
                  <a:pt x="26059" y="24481"/>
                </a:cubicBezTo>
                <a:cubicBezTo>
                  <a:pt x="25040" y="24835"/>
                  <a:pt x="23990" y="24986"/>
                  <a:pt x="22930" y="24986"/>
                </a:cubicBezTo>
                <a:cubicBezTo>
                  <a:pt x="20491" y="24986"/>
                  <a:pt x="17999" y="24187"/>
                  <a:pt x="15721" y="23210"/>
                </a:cubicBezTo>
                <a:cubicBezTo>
                  <a:pt x="12466" y="21809"/>
                  <a:pt x="9275" y="20020"/>
                  <a:pt x="5747" y="19617"/>
                </a:cubicBezTo>
                <a:cubicBezTo>
                  <a:pt x="5405" y="19580"/>
                  <a:pt x="5056" y="19556"/>
                  <a:pt x="4707" y="19556"/>
                </a:cubicBezTo>
                <a:cubicBezTo>
                  <a:pt x="3746" y="19556"/>
                  <a:pt x="2788" y="19733"/>
                  <a:pt x="1998" y="20266"/>
                </a:cubicBezTo>
                <a:cubicBezTo>
                  <a:pt x="714" y="21122"/>
                  <a:pt x="131" y="22756"/>
                  <a:pt x="92" y="24313"/>
                </a:cubicBezTo>
                <a:cubicBezTo>
                  <a:pt x="1" y="27815"/>
                  <a:pt x="2323" y="31044"/>
                  <a:pt x="5293" y="32925"/>
                </a:cubicBezTo>
                <a:cubicBezTo>
                  <a:pt x="8250" y="34806"/>
                  <a:pt x="11778" y="35545"/>
                  <a:pt x="15254" y="36064"/>
                </a:cubicBezTo>
                <a:cubicBezTo>
                  <a:pt x="18717" y="36583"/>
                  <a:pt x="22258" y="36920"/>
                  <a:pt x="25553" y="38113"/>
                </a:cubicBezTo>
                <a:cubicBezTo>
                  <a:pt x="27135" y="38684"/>
                  <a:pt x="28743" y="39540"/>
                  <a:pt x="29496" y="41045"/>
                </a:cubicBezTo>
                <a:cubicBezTo>
                  <a:pt x="30170" y="42407"/>
                  <a:pt x="30002" y="44015"/>
                  <a:pt x="29807" y="45519"/>
                </a:cubicBezTo>
                <a:cubicBezTo>
                  <a:pt x="29509" y="47984"/>
                  <a:pt x="29145" y="50604"/>
                  <a:pt x="27524" y="52497"/>
                </a:cubicBezTo>
                <a:cubicBezTo>
                  <a:pt x="27561" y="52456"/>
                  <a:pt x="27655" y="52438"/>
                  <a:pt x="27794" y="52438"/>
                </a:cubicBezTo>
                <a:cubicBezTo>
                  <a:pt x="28826" y="52438"/>
                  <a:pt x="32319" y="53458"/>
                  <a:pt x="32868" y="53561"/>
                </a:cubicBezTo>
                <a:cubicBezTo>
                  <a:pt x="34697" y="53924"/>
                  <a:pt x="36629" y="54521"/>
                  <a:pt x="38471" y="54638"/>
                </a:cubicBezTo>
                <a:cubicBezTo>
                  <a:pt x="38588" y="51395"/>
                  <a:pt x="36539" y="48139"/>
                  <a:pt x="39042" y="45403"/>
                </a:cubicBezTo>
                <a:cubicBezTo>
                  <a:pt x="40797" y="43494"/>
                  <a:pt x="42997" y="42946"/>
                  <a:pt x="45309" y="42946"/>
                </a:cubicBezTo>
                <a:cubicBezTo>
                  <a:pt x="47285" y="42946"/>
                  <a:pt x="49342" y="43346"/>
                  <a:pt x="51273" y="43639"/>
                </a:cubicBezTo>
                <a:cubicBezTo>
                  <a:pt x="53625" y="43996"/>
                  <a:pt x="56002" y="44174"/>
                  <a:pt x="58378" y="44174"/>
                </a:cubicBezTo>
                <a:cubicBezTo>
                  <a:pt x="58937" y="44174"/>
                  <a:pt x="59496" y="44164"/>
                  <a:pt x="60054" y="44145"/>
                </a:cubicBezTo>
                <a:cubicBezTo>
                  <a:pt x="62259" y="44054"/>
                  <a:pt x="64723" y="43678"/>
                  <a:pt x="66046" y="41914"/>
                </a:cubicBezTo>
                <a:cubicBezTo>
                  <a:pt x="66889" y="40798"/>
                  <a:pt x="67084" y="39345"/>
                  <a:pt x="67253" y="37958"/>
                </a:cubicBezTo>
                <a:cubicBezTo>
                  <a:pt x="67499" y="35869"/>
                  <a:pt x="67616" y="33496"/>
                  <a:pt x="66176" y="31978"/>
                </a:cubicBezTo>
                <a:cubicBezTo>
                  <a:pt x="65255" y="31006"/>
                  <a:pt x="63867" y="30616"/>
                  <a:pt x="62531" y="30513"/>
                </a:cubicBezTo>
                <a:cubicBezTo>
                  <a:pt x="62198" y="30485"/>
                  <a:pt x="61865" y="30472"/>
                  <a:pt x="61534" y="30472"/>
                </a:cubicBezTo>
                <a:cubicBezTo>
                  <a:pt x="57988" y="30472"/>
                  <a:pt x="54564" y="31952"/>
                  <a:pt x="51053" y="32640"/>
                </a:cubicBezTo>
                <a:cubicBezTo>
                  <a:pt x="49513" y="32949"/>
                  <a:pt x="47944" y="33102"/>
                  <a:pt x="46373" y="33102"/>
                </a:cubicBezTo>
                <a:cubicBezTo>
                  <a:pt x="45641" y="33102"/>
                  <a:pt x="44908" y="33069"/>
                  <a:pt x="44178" y="33003"/>
                </a:cubicBezTo>
                <a:cubicBezTo>
                  <a:pt x="42336" y="32834"/>
                  <a:pt x="40235" y="32251"/>
                  <a:pt x="39522" y="30539"/>
                </a:cubicBezTo>
                <a:cubicBezTo>
                  <a:pt x="38964" y="29229"/>
                  <a:pt x="39496" y="27646"/>
                  <a:pt x="40495" y="26622"/>
                </a:cubicBezTo>
                <a:cubicBezTo>
                  <a:pt x="41480" y="25597"/>
                  <a:pt x="42868" y="25052"/>
                  <a:pt x="44243" y="24676"/>
                </a:cubicBezTo>
                <a:cubicBezTo>
                  <a:pt x="45965" y="24206"/>
                  <a:pt x="47755" y="23971"/>
                  <a:pt x="49539" y="23971"/>
                </a:cubicBezTo>
                <a:cubicBezTo>
                  <a:pt x="49676" y="23971"/>
                  <a:pt x="49813" y="23973"/>
                  <a:pt x="49950" y="23976"/>
                </a:cubicBezTo>
                <a:cubicBezTo>
                  <a:pt x="52687" y="24027"/>
                  <a:pt x="55480" y="24621"/>
                  <a:pt x="58187" y="24621"/>
                </a:cubicBezTo>
                <a:cubicBezTo>
                  <a:pt x="59560" y="24621"/>
                  <a:pt x="60911" y="24468"/>
                  <a:pt x="62220" y="24014"/>
                </a:cubicBezTo>
                <a:cubicBezTo>
                  <a:pt x="64230" y="23314"/>
                  <a:pt x="66176" y="21317"/>
                  <a:pt x="65515" y="19293"/>
                </a:cubicBezTo>
                <a:cubicBezTo>
                  <a:pt x="65190" y="18307"/>
                  <a:pt x="64334" y="17594"/>
                  <a:pt x="63439" y="17088"/>
                </a:cubicBezTo>
                <a:cubicBezTo>
                  <a:pt x="61161" y="15775"/>
                  <a:pt x="58492" y="15343"/>
                  <a:pt x="55843" y="15343"/>
                </a:cubicBezTo>
                <a:cubicBezTo>
                  <a:pt x="55325" y="15343"/>
                  <a:pt x="54808" y="15359"/>
                  <a:pt x="54295" y="15389"/>
                </a:cubicBezTo>
                <a:cubicBezTo>
                  <a:pt x="51169" y="15571"/>
                  <a:pt x="48069" y="16219"/>
                  <a:pt x="44930" y="16414"/>
                </a:cubicBezTo>
                <a:cubicBezTo>
                  <a:pt x="44728" y="16425"/>
                  <a:pt x="44523" y="16434"/>
                  <a:pt x="44319" y="16434"/>
                </a:cubicBezTo>
                <a:cubicBezTo>
                  <a:pt x="43830" y="16434"/>
                  <a:pt x="43342" y="16382"/>
                  <a:pt x="42894" y="16180"/>
                </a:cubicBezTo>
                <a:cubicBezTo>
                  <a:pt x="41143" y="15363"/>
                  <a:pt x="41195" y="12769"/>
                  <a:pt x="42090" y="11044"/>
                </a:cubicBezTo>
                <a:cubicBezTo>
                  <a:pt x="42985" y="9319"/>
                  <a:pt x="44451" y="7814"/>
                  <a:pt x="44697" y="5895"/>
                </a:cubicBezTo>
                <a:cubicBezTo>
                  <a:pt x="44918" y="4131"/>
                  <a:pt x="43997" y="2341"/>
                  <a:pt x="42583" y="1290"/>
                </a:cubicBezTo>
                <a:cubicBezTo>
                  <a:pt x="41388" y="400"/>
                  <a:pt x="39894" y="0"/>
                  <a:pt x="38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3719526">
            <a:off x="-506686" y="3944132"/>
            <a:ext cx="1668211" cy="1610317"/>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rot="3719526">
            <a:off x="-329568" y="4306522"/>
            <a:ext cx="1115508" cy="946589"/>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3"/>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idx="4"/>
          </p:nvPr>
        </p:nvSpPr>
        <p:spPr>
          <a:xfrm>
            <a:off x="721313"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rot="3238317">
            <a:off x="8436010" y="463570"/>
            <a:ext cx="991080" cy="71448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rot="1583910">
            <a:off x="-710656" y="4228148"/>
            <a:ext cx="1690356" cy="1365914"/>
          </a:xfrm>
          <a:custGeom>
            <a:avLst/>
            <a:gdLst/>
            <a:ahLst/>
            <a:cxnLst/>
            <a:rect l="l" t="t" r="r" b="b"/>
            <a:pathLst>
              <a:path w="67616" h="54638" extrusionOk="0">
                <a:moveTo>
                  <a:pt x="38404" y="0"/>
                </a:moveTo>
                <a:cubicBezTo>
                  <a:pt x="38114" y="0"/>
                  <a:pt x="37825" y="16"/>
                  <a:pt x="37537" y="45"/>
                </a:cubicBezTo>
                <a:cubicBezTo>
                  <a:pt x="36448" y="149"/>
                  <a:pt x="35332" y="473"/>
                  <a:pt x="34528" y="1225"/>
                </a:cubicBezTo>
                <a:cubicBezTo>
                  <a:pt x="33011" y="2652"/>
                  <a:pt x="33088" y="5026"/>
                  <a:pt x="33037" y="7114"/>
                </a:cubicBezTo>
                <a:cubicBezTo>
                  <a:pt x="32998" y="9202"/>
                  <a:pt x="32388" y="11706"/>
                  <a:pt x="30391" y="12328"/>
                </a:cubicBezTo>
                <a:cubicBezTo>
                  <a:pt x="30083" y="12422"/>
                  <a:pt x="29765" y="12461"/>
                  <a:pt x="29444" y="12461"/>
                </a:cubicBezTo>
                <a:cubicBezTo>
                  <a:pt x="28968" y="12461"/>
                  <a:pt x="28488" y="12374"/>
                  <a:pt x="28030" y="12250"/>
                </a:cubicBezTo>
                <a:cubicBezTo>
                  <a:pt x="25929" y="11654"/>
                  <a:pt x="24152" y="10266"/>
                  <a:pt x="22414" y="8943"/>
                </a:cubicBezTo>
                <a:cubicBezTo>
                  <a:pt x="20676" y="7620"/>
                  <a:pt x="18847" y="6297"/>
                  <a:pt x="16707" y="5843"/>
                </a:cubicBezTo>
                <a:cubicBezTo>
                  <a:pt x="16288" y="5757"/>
                  <a:pt x="15854" y="5713"/>
                  <a:pt x="15420" y="5713"/>
                </a:cubicBezTo>
                <a:cubicBezTo>
                  <a:pt x="13633" y="5713"/>
                  <a:pt x="11829" y="6449"/>
                  <a:pt x="10974" y="7983"/>
                </a:cubicBezTo>
                <a:cubicBezTo>
                  <a:pt x="9975" y="9773"/>
                  <a:pt x="10572" y="12134"/>
                  <a:pt x="11947" y="13651"/>
                </a:cubicBezTo>
                <a:cubicBezTo>
                  <a:pt x="13322" y="15156"/>
                  <a:pt x="15319" y="15960"/>
                  <a:pt x="17316" y="16427"/>
                </a:cubicBezTo>
                <a:cubicBezTo>
                  <a:pt x="19625" y="16972"/>
                  <a:pt x="22103" y="17166"/>
                  <a:pt x="24113" y="18424"/>
                </a:cubicBezTo>
                <a:cubicBezTo>
                  <a:pt x="26136" y="19682"/>
                  <a:pt x="27433" y="22549"/>
                  <a:pt x="26059" y="24481"/>
                </a:cubicBezTo>
                <a:cubicBezTo>
                  <a:pt x="25040" y="24835"/>
                  <a:pt x="23990" y="24986"/>
                  <a:pt x="22930" y="24986"/>
                </a:cubicBezTo>
                <a:cubicBezTo>
                  <a:pt x="20491" y="24986"/>
                  <a:pt x="17999" y="24187"/>
                  <a:pt x="15721" y="23210"/>
                </a:cubicBezTo>
                <a:cubicBezTo>
                  <a:pt x="12466" y="21809"/>
                  <a:pt x="9275" y="20020"/>
                  <a:pt x="5747" y="19617"/>
                </a:cubicBezTo>
                <a:cubicBezTo>
                  <a:pt x="5405" y="19580"/>
                  <a:pt x="5056" y="19556"/>
                  <a:pt x="4707" y="19556"/>
                </a:cubicBezTo>
                <a:cubicBezTo>
                  <a:pt x="3746" y="19556"/>
                  <a:pt x="2788" y="19733"/>
                  <a:pt x="1998" y="20266"/>
                </a:cubicBezTo>
                <a:cubicBezTo>
                  <a:pt x="714" y="21122"/>
                  <a:pt x="131" y="22756"/>
                  <a:pt x="92" y="24313"/>
                </a:cubicBezTo>
                <a:cubicBezTo>
                  <a:pt x="1" y="27815"/>
                  <a:pt x="2323" y="31044"/>
                  <a:pt x="5293" y="32925"/>
                </a:cubicBezTo>
                <a:cubicBezTo>
                  <a:pt x="8250" y="34806"/>
                  <a:pt x="11778" y="35545"/>
                  <a:pt x="15254" y="36064"/>
                </a:cubicBezTo>
                <a:cubicBezTo>
                  <a:pt x="18717" y="36583"/>
                  <a:pt x="22258" y="36920"/>
                  <a:pt x="25553" y="38113"/>
                </a:cubicBezTo>
                <a:cubicBezTo>
                  <a:pt x="27135" y="38684"/>
                  <a:pt x="28743" y="39540"/>
                  <a:pt x="29496" y="41045"/>
                </a:cubicBezTo>
                <a:cubicBezTo>
                  <a:pt x="30170" y="42407"/>
                  <a:pt x="30002" y="44015"/>
                  <a:pt x="29807" y="45519"/>
                </a:cubicBezTo>
                <a:cubicBezTo>
                  <a:pt x="29509" y="47984"/>
                  <a:pt x="29145" y="50604"/>
                  <a:pt x="27524" y="52497"/>
                </a:cubicBezTo>
                <a:cubicBezTo>
                  <a:pt x="27561" y="52456"/>
                  <a:pt x="27655" y="52438"/>
                  <a:pt x="27794" y="52438"/>
                </a:cubicBezTo>
                <a:cubicBezTo>
                  <a:pt x="28826" y="52438"/>
                  <a:pt x="32319" y="53458"/>
                  <a:pt x="32868" y="53561"/>
                </a:cubicBezTo>
                <a:cubicBezTo>
                  <a:pt x="34697" y="53924"/>
                  <a:pt x="36629" y="54521"/>
                  <a:pt x="38471" y="54638"/>
                </a:cubicBezTo>
                <a:cubicBezTo>
                  <a:pt x="38588" y="51395"/>
                  <a:pt x="36539" y="48139"/>
                  <a:pt x="39042" y="45403"/>
                </a:cubicBezTo>
                <a:cubicBezTo>
                  <a:pt x="40797" y="43494"/>
                  <a:pt x="42997" y="42946"/>
                  <a:pt x="45309" y="42946"/>
                </a:cubicBezTo>
                <a:cubicBezTo>
                  <a:pt x="47285" y="42946"/>
                  <a:pt x="49342" y="43346"/>
                  <a:pt x="51273" y="43639"/>
                </a:cubicBezTo>
                <a:cubicBezTo>
                  <a:pt x="53625" y="43996"/>
                  <a:pt x="56002" y="44174"/>
                  <a:pt x="58378" y="44174"/>
                </a:cubicBezTo>
                <a:cubicBezTo>
                  <a:pt x="58937" y="44174"/>
                  <a:pt x="59496" y="44164"/>
                  <a:pt x="60054" y="44145"/>
                </a:cubicBezTo>
                <a:cubicBezTo>
                  <a:pt x="62259" y="44054"/>
                  <a:pt x="64723" y="43678"/>
                  <a:pt x="66046" y="41914"/>
                </a:cubicBezTo>
                <a:cubicBezTo>
                  <a:pt x="66889" y="40798"/>
                  <a:pt x="67084" y="39345"/>
                  <a:pt x="67253" y="37958"/>
                </a:cubicBezTo>
                <a:cubicBezTo>
                  <a:pt x="67499" y="35869"/>
                  <a:pt x="67616" y="33496"/>
                  <a:pt x="66176" y="31978"/>
                </a:cubicBezTo>
                <a:cubicBezTo>
                  <a:pt x="65255" y="31006"/>
                  <a:pt x="63867" y="30616"/>
                  <a:pt x="62531" y="30513"/>
                </a:cubicBezTo>
                <a:cubicBezTo>
                  <a:pt x="62198" y="30485"/>
                  <a:pt x="61865" y="30472"/>
                  <a:pt x="61534" y="30472"/>
                </a:cubicBezTo>
                <a:cubicBezTo>
                  <a:pt x="57988" y="30472"/>
                  <a:pt x="54564" y="31952"/>
                  <a:pt x="51053" y="32640"/>
                </a:cubicBezTo>
                <a:cubicBezTo>
                  <a:pt x="49513" y="32949"/>
                  <a:pt x="47944" y="33102"/>
                  <a:pt x="46373" y="33102"/>
                </a:cubicBezTo>
                <a:cubicBezTo>
                  <a:pt x="45641" y="33102"/>
                  <a:pt x="44908" y="33069"/>
                  <a:pt x="44178" y="33003"/>
                </a:cubicBezTo>
                <a:cubicBezTo>
                  <a:pt x="42336" y="32834"/>
                  <a:pt x="40235" y="32251"/>
                  <a:pt x="39522" y="30539"/>
                </a:cubicBezTo>
                <a:cubicBezTo>
                  <a:pt x="38964" y="29229"/>
                  <a:pt x="39496" y="27646"/>
                  <a:pt x="40495" y="26622"/>
                </a:cubicBezTo>
                <a:cubicBezTo>
                  <a:pt x="41480" y="25597"/>
                  <a:pt x="42868" y="25052"/>
                  <a:pt x="44243" y="24676"/>
                </a:cubicBezTo>
                <a:cubicBezTo>
                  <a:pt x="45965" y="24206"/>
                  <a:pt x="47755" y="23971"/>
                  <a:pt x="49539" y="23971"/>
                </a:cubicBezTo>
                <a:cubicBezTo>
                  <a:pt x="49676" y="23971"/>
                  <a:pt x="49813" y="23973"/>
                  <a:pt x="49950" y="23976"/>
                </a:cubicBezTo>
                <a:cubicBezTo>
                  <a:pt x="52687" y="24027"/>
                  <a:pt x="55480" y="24621"/>
                  <a:pt x="58187" y="24621"/>
                </a:cubicBezTo>
                <a:cubicBezTo>
                  <a:pt x="59560" y="24621"/>
                  <a:pt x="60911" y="24468"/>
                  <a:pt x="62220" y="24014"/>
                </a:cubicBezTo>
                <a:cubicBezTo>
                  <a:pt x="64230" y="23314"/>
                  <a:pt x="66176" y="21317"/>
                  <a:pt x="65515" y="19293"/>
                </a:cubicBezTo>
                <a:cubicBezTo>
                  <a:pt x="65190" y="18307"/>
                  <a:pt x="64334" y="17594"/>
                  <a:pt x="63439" y="17088"/>
                </a:cubicBezTo>
                <a:cubicBezTo>
                  <a:pt x="61161" y="15775"/>
                  <a:pt x="58492" y="15343"/>
                  <a:pt x="55843" y="15343"/>
                </a:cubicBezTo>
                <a:cubicBezTo>
                  <a:pt x="55325" y="15343"/>
                  <a:pt x="54808" y="15359"/>
                  <a:pt x="54295" y="15389"/>
                </a:cubicBezTo>
                <a:cubicBezTo>
                  <a:pt x="51169" y="15571"/>
                  <a:pt x="48069" y="16219"/>
                  <a:pt x="44930" y="16414"/>
                </a:cubicBezTo>
                <a:cubicBezTo>
                  <a:pt x="44728" y="16425"/>
                  <a:pt x="44523" y="16434"/>
                  <a:pt x="44319" y="16434"/>
                </a:cubicBezTo>
                <a:cubicBezTo>
                  <a:pt x="43830" y="16434"/>
                  <a:pt x="43342" y="16382"/>
                  <a:pt x="42894" y="16180"/>
                </a:cubicBezTo>
                <a:cubicBezTo>
                  <a:pt x="41143" y="15363"/>
                  <a:pt x="41195" y="12769"/>
                  <a:pt x="42090" y="11044"/>
                </a:cubicBezTo>
                <a:cubicBezTo>
                  <a:pt x="42985" y="9319"/>
                  <a:pt x="44451" y="7814"/>
                  <a:pt x="44697" y="5895"/>
                </a:cubicBezTo>
                <a:cubicBezTo>
                  <a:pt x="44918" y="4131"/>
                  <a:pt x="43997" y="2341"/>
                  <a:pt x="42583" y="1290"/>
                </a:cubicBezTo>
                <a:cubicBezTo>
                  <a:pt x="41388" y="400"/>
                  <a:pt x="39894" y="0"/>
                  <a:pt x="384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7980545">
            <a:off x="7787438" y="-591965"/>
            <a:ext cx="1668164" cy="1610272"/>
          </a:xfrm>
          <a:custGeom>
            <a:avLst/>
            <a:gdLst/>
            <a:ahLst/>
            <a:cxnLst/>
            <a:rect l="l" t="t" r="r" b="b"/>
            <a:pathLst>
              <a:path w="60598" h="58495" extrusionOk="0">
                <a:moveTo>
                  <a:pt x="50988" y="1"/>
                </a:moveTo>
                <a:cubicBezTo>
                  <a:pt x="48308" y="1"/>
                  <a:pt x="45479" y="936"/>
                  <a:pt x="43179" y="2361"/>
                </a:cubicBezTo>
                <a:cubicBezTo>
                  <a:pt x="38989" y="4955"/>
                  <a:pt x="35721" y="8846"/>
                  <a:pt x="31505" y="11401"/>
                </a:cubicBezTo>
                <a:cubicBezTo>
                  <a:pt x="27588" y="13788"/>
                  <a:pt x="23062" y="14890"/>
                  <a:pt x="18652" y="16187"/>
                </a:cubicBezTo>
                <a:cubicBezTo>
                  <a:pt x="11725" y="18211"/>
                  <a:pt x="3489" y="21622"/>
                  <a:pt x="2062" y="29651"/>
                </a:cubicBezTo>
                <a:cubicBezTo>
                  <a:pt x="0" y="41259"/>
                  <a:pt x="8288" y="45928"/>
                  <a:pt x="17368" y="49690"/>
                </a:cubicBezTo>
                <a:cubicBezTo>
                  <a:pt x="23062" y="52063"/>
                  <a:pt x="27082" y="57757"/>
                  <a:pt x="33373" y="58419"/>
                </a:cubicBezTo>
                <a:cubicBezTo>
                  <a:pt x="33860" y="58470"/>
                  <a:pt x="34351" y="58495"/>
                  <a:pt x="34843" y="58495"/>
                </a:cubicBezTo>
                <a:cubicBezTo>
                  <a:pt x="39638" y="58495"/>
                  <a:pt x="44563" y="56115"/>
                  <a:pt x="46927" y="51869"/>
                </a:cubicBezTo>
                <a:cubicBezTo>
                  <a:pt x="50663" y="45163"/>
                  <a:pt x="48159" y="36629"/>
                  <a:pt x="50507" y="29339"/>
                </a:cubicBezTo>
                <a:cubicBezTo>
                  <a:pt x="52037" y="24553"/>
                  <a:pt x="55539" y="20675"/>
                  <a:pt x="57757" y="16161"/>
                </a:cubicBezTo>
                <a:cubicBezTo>
                  <a:pt x="59975" y="11661"/>
                  <a:pt x="60598" y="5564"/>
                  <a:pt x="56914" y="2140"/>
                </a:cubicBezTo>
                <a:cubicBezTo>
                  <a:pt x="55289" y="631"/>
                  <a:pt x="53188" y="1"/>
                  <a:pt x="50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7980545">
            <a:off x="8151744" y="-315291"/>
            <a:ext cx="1115477" cy="946563"/>
          </a:xfrm>
          <a:custGeom>
            <a:avLst/>
            <a:gdLst/>
            <a:ahLst/>
            <a:cxnLst/>
            <a:rect l="l" t="t" r="r" b="b"/>
            <a:pathLst>
              <a:path w="40521" h="34385" fill="none" extrusionOk="0">
                <a:moveTo>
                  <a:pt x="14152" y="6421"/>
                </a:moveTo>
                <a:cubicBezTo>
                  <a:pt x="16940" y="6161"/>
                  <a:pt x="19781" y="6044"/>
                  <a:pt x="22414" y="5085"/>
                </a:cubicBezTo>
                <a:cubicBezTo>
                  <a:pt x="25228" y="4047"/>
                  <a:pt x="27654" y="2114"/>
                  <a:pt x="30468" y="1051"/>
                </a:cubicBezTo>
                <a:cubicBezTo>
                  <a:pt x="33283" y="0"/>
                  <a:pt x="36954" y="130"/>
                  <a:pt x="38718" y="2555"/>
                </a:cubicBezTo>
                <a:cubicBezTo>
                  <a:pt x="40520" y="5046"/>
                  <a:pt x="39418" y="8613"/>
                  <a:pt x="37550" y="11051"/>
                </a:cubicBezTo>
                <a:cubicBezTo>
                  <a:pt x="35695" y="13476"/>
                  <a:pt x="33140" y="15383"/>
                  <a:pt x="31649" y="18068"/>
                </a:cubicBezTo>
                <a:cubicBezTo>
                  <a:pt x="29379" y="22154"/>
                  <a:pt x="29859" y="27562"/>
                  <a:pt x="26837" y="31129"/>
                </a:cubicBezTo>
                <a:cubicBezTo>
                  <a:pt x="24710" y="33620"/>
                  <a:pt x="21000" y="34385"/>
                  <a:pt x="17939" y="33438"/>
                </a:cubicBezTo>
                <a:cubicBezTo>
                  <a:pt x="14255" y="32297"/>
                  <a:pt x="12530" y="28405"/>
                  <a:pt x="9392" y="26304"/>
                </a:cubicBezTo>
                <a:cubicBezTo>
                  <a:pt x="4411" y="22971"/>
                  <a:pt x="1" y="19196"/>
                  <a:pt x="2621" y="12491"/>
                </a:cubicBezTo>
                <a:cubicBezTo>
                  <a:pt x="4437" y="7873"/>
                  <a:pt x="9755" y="6810"/>
                  <a:pt x="14152" y="6421"/>
                </a:cubicBezTo>
                <a:close/>
              </a:path>
            </a:pathLst>
          </a:custGeom>
          <a:noFill/>
          <a:ln w="47350" cap="flat" cmpd="sng">
            <a:solidFill>
              <a:schemeClr val="accent3"/>
            </a:solidFill>
            <a:prstDash val="solid"/>
            <a:miter lim="12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060225" y="2183767"/>
            <a:ext cx="3996300" cy="21387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025300" y="1794000"/>
            <a:ext cx="2871900" cy="113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1025300" y="2990500"/>
            <a:ext cx="3165000" cy="113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rot="1019944">
            <a:off x="323689" y="376088"/>
            <a:ext cx="1863530" cy="1710718"/>
          </a:xfrm>
          <a:custGeom>
            <a:avLst/>
            <a:gdLst/>
            <a:ahLst/>
            <a:cxnLst/>
            <a:rect l="l" t="t" r="r" b="b"/>
            <a:pathLst>
              <a:path w="55255" h="50724" extrusionOk="0">
                <a:moveTo>
                  <a:pt x="45011" y="1"/>
                </a:moveTo>
                <a:cubicBezTo>
                  <a:pt x="40039" y="1"/>
                  <a:pt x="35790" y="4045"/>
                  <a:pt x="32932" y="8239"/>
                </a:cubicBezTo>
                <a:cubicBezTo>
                  <a:pt x="29910" y="12675"/>
                  <a:pt x="27459" y="17811"/>
                  <a:pt x="22945" y="20704"/>
                </a:cubicBezTo>
                <a:cubicBezTo>
                  <a:pt x="14229" y="26307"/>
                  <a:pt x="1284" y="24452"/>
                  <a:pt x="402" y="37552"/>
                </a:cubicBezTo>
                <a:cubicBezTo>
                  <a:pt x="13" y="43350"/>
                  <a:pt x="0" y="49355"/>
                  <a:pt x="6641" y="50510"/>
                </a:cubicBezTo>
                <a:cubicBezTo>
                  <a:pt x="7471" y="50655"/>
                  <a:pt x="8320" y="50724"/>
                  <a:pt x="9177" y="50724"/>
                </a:cubicBezTo>
                <a:cubicBezTo>
                  <a:pt x="14826" y="50724"/>
                  <a:pt x="20851" y="47728"/>
                  <a:pt x="24579" y="43843"/>
                </a:cubicBezTo>
                <a:cubicBezTo>
                  <a:pt x="28678" y="39550"/>
                  <a:pt x="30896" y="33765"/>
                  <a:pt x="34774" y="29264"/>
                </a:cubicBezTo>
                <a:cubicBezTo>
                  <a:pt x="38470" y="24971"/>
                  <a:pt x="43464" y="22066"/>
                  <a:pt x="47926" y="18564"/>
                </a:cubicBezTo>
                <a:cubicBezTo>
                  <a:pt x="50222" y="16761"/>
                  <a:pt x="52479" y="14659"/>
                  <a:pt x="53451" y="11897"/>
                </a:cubicBezTo>
                <a:cubicBezTo>
                  <a:pt x="55254" y="6799"/>
                  <a:pt x="51259" y="548"/>
                  <a:pt x="45877" y="42"/>
                </a:cubicBezTo>
                <a:cubicBezTo>
                  <a:pt x="45586" y="14"/>
                  <a:pt x="45297" y="1"/>
                  <a:pt x="45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1714925" y="1418975"/>
            <a:ext cx="21276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2pPr>
            <a:lvl3pPr lvl="2"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3pPr>
            <a:lvl4pPr lvl="3"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4pPr>
            <a:lvl5pPr lvl="4"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5pPr>
            <a:lvl6pPr lvl="5"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6pPr>
            <a:lvl7pPr lvl="6"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7pPr>
            <a:lvl8pPr lvl="7"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8pPr>
            <a:lvl9pPr lvl="8"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9pPr>
          </a:lstStyle>
          <a:p>
            <a:endParaRPr/>
          </a:p>
        </p:txBody>
      </p:sp>
      <p:sp>
        <p:nvSpPr>
          <p:cNvPr id="59" name="Google Shape;59;p13"/>
          <p:cNvSpPr txBox="1">
            <a:spLocks noGrp="1"/>
          </p:cNvSpPr>
          <p:nvPr>
            <p:ph type="title" idx="2" hasCustomPrompt="1"/>
          </p:nvPr>
        </p:nvSpPr>
        <p:spPr>
          <a:xfrm>
            <a:off x="791277" y="1402844"/>
            <a:ext cx="951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
          </p:nvPr>
        </p:nvSpPr>
        <p:spPr>
          <a:xfrm>
            <a:off x="1714912" y="2079680"/>
            <a:ext cx="2127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title" idx="3"/>
          </p:nvPr>
        </p:nvSpPr>
        <p:spPr>
          <a:xfrm>
            <a:off x="720000" y="539500"/>
            <a:ext cx="7710900" cy="478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13"/>
          <p:cNvSpPr txBox="1">
            <a:spLocks noGrp="1"/>
          </p:cNvSpPr>
          <p:nvPr>
            <p:ph type="title" idx="4"/>
          </p:nvPr>
        </p:nvSpPr>
        <p:spPr>
          <a:xfrm>
            <a:off x="1714925" y="3132250"/>
            <a:ext cx="21276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2pPr>
            <a:lvl3pPr lvl="2"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3pPr>
            <a:lvl4pPr lvl="3"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4pPr>
            <a:lvl5pPr lvl="4"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5pPr>
            <a:lvl6pPr lvl="5"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6pPr>
            <a:lvl7pPr lvl="6"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7pPr>
            <a:lvl8pPr lvl="7"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8pPr>
            <a:lvl9pPr lvl="8"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9pPr>
          </a:lstStyle>
          <a:p>
            <a:endParaRPr/>
          </a:p>
        </p:txBody>
      </p:sp>
      <p:sp>
        <p:nvSpPr>
          <p:cNvPr id="63" name="Google Shape;63;p13"/>
          <p:cNvSpPr txBox="1">
            <a:spLocks noGrp="1"/>
          </p:cNvSpPr>
          <p:nvPr>
            <p:ph type="title" idx="5" hasCustomPrompt="1"/>
          </p:nvPr>
        </p:nvSpPr>
        <p:spPr>
          <a:xfrm>
            <a:off x="791277" y="3116135"/>
            <a:ext cx="951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6"/>
          </p:nvPr>
        </p:nvSpPr>
        <p:spPr>
          <a:xfrm>
            <a:off x="1714912" y="3794205"/>
            <a:ext cx="2127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title" idx="7"/>
          </p:nvPr>
        </p:nvSpPr>
        <p:spPr>
          <a:xfrm>
            <a:off x="5773525" y="1419000"/>
            <a:ext cx="21276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2pPr>
            <a:lvl3pPr lvl="2"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3pPr>
            <a:lvl4pPr lvl="3"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4pPr>
            <a:lvl5pPr lvl="4"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5pPr>
            <a:lvl6pPr lvl="5"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6pPr>
            <a:lvl7pPr lvl="6"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7pPr>
            <a:lvl8pPr lvl="7"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8pPr>
            <a:lvl9pPr lvl="8"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9pPr>
          </a:lstStyle>
          <a:p>
            <a:endParaRPr/>
          </a:p>
        </p:txBody>
      </p:sp>
      <p:sp>
        <p:nvSpPr>
          <p:cNvPr id="66" name="Google Shape;66;p13"/>
          <p:cNvSpPr txBox="1">
            <a:spLocks noGrp="1"/>
          </p:cNvSpPr>
          <p:nvPr>
            <p:ph type="title" idx="8" hasCustomPrompt="1"/>
          </p:nvPr>
        </p:nvSpPr>
        <p:spPr>
          <a:xfrm>
            <a:off x="4827399" y="1402844"/>
            <a:ext cx="951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9"/>
          </p:nvPr>
        </p:nvSpPr>
        <p:spPr>
          <a:xfrm>
            <a:off x="5773515" y="2079680"/>
            <a:ext cx="2127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8" name="Google Shape;68;p13"/>
          <p:cNvSpPr txBox="1">
            <a:spLocks noGrp="1"/>
          </p:cNvSpPr>
          <p:nvPr>
            <p:ph type="title" idx="13"/>
          </p:nvPr>
        </p:nvSpPr>
        <p:spPr>
          <a:xfrm>
            <a:off x="5773525" y="3132251"/>
            <a:ext cx="21276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2pPr>
            <a:lvl3pPr lvl="2"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3pPr>
            <a:lvl4pPr lvl="3"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4pPr>
            <a:lvl5pPr lvl="4"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5pPr>
            <a:lvl6pPr lvl="5"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6pPr>
            <a:lvl7pPr lvl="6"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7pPr>
            <a:lvl8pPr lvl="7"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8pPr>
            <a:lvl9pPr lvl="8" rtl="0">
              <a:spcBef>
                <a:spcPts val="0"/>
              </a:spcBef>
              <a:spcAft>
                <a:spcPts val="0"/>
              </a:spcAft>
              <a:buClr>
                <a:schemeClr val="accent2"/>
              </a:buClr>
              <a:buSzPts val="2200"/>
              <a:buFont typeface="Arvo"/>
              <a:buNone/>
              <a:defRPr sz="2200">
                <a:solidFill>
                  <a:schemeClr val="accent2"/>
                </a:solidFill>
                <a:latin typeface="Arvo"/>
                <a:ea typeface="Arvo"/>
                <a:cs typeface="Arvo"/>
                <a:sym typeface="Arvo"/>
              </a:defRPr>
            </a:lvl9pPr>
          </a:lstStyle>
          <a:p>
            <a:endParaRPr/>
          </a:p>
        </p:txBody>
      </p:sp>
      <p:sp>
        <p:nvSpPr>
          <p:cNvPr id="69" name="Google Shape;69;p13"/>
          <p:cNvSpPr txBox="1">
            <a:spLocks noGrp="1"/>
          </p:cNvSpPr>
          <p:nvPr>
            <p:ph type="title" idx="14" hasCustomPrompt="1"/>
          </p:nvPr>
        </p:nvSpPr>
        <p:spPr>
          <a:xfrm>
            <a:off x="4827399" y="3116135"/>
            <a:ext cx="951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15"/>
          </p:nvPr>
        </p:nvSpPr>
        <p:spPr>
          <a:xfrm>
            <a:off x="5773515" y="3794205"/>
            <a:ext cx="2127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1" name="Google Shape;71;p13"/>
          <p:cNvSpPr/>
          <p:nvPr/>
        </p:nvSpPr>
        <p:spPr>
          <a:xfrm>
            <a:off x="-231887" y="4709013"/>
            <a:ext cx="1041891" cy="593433"/>
          </a:xfrm>
          <a:custGeom>
            <a:avLst/>
            <a:gdLst/>
            <a:ahLst/>
            <a:cxnLst/>
            <a:rect l="l" t="t" r="r" b="b"/>
            <a:pathLst>
              <a:path w="61532" h="35047" extrusionOk="0">
                <a:moveTo>
                  <a:pt x="15846" y="0"/>
                </a:moveTo>
                <a:cubicBezTo>
                  <a:pt x="13384" y="0"/>
                  <a:pt x="10935" y="498"/>
                  <a:pt x="8703" y="1550"/>
                </a:cubicBezTo>
                <a:cubicBezTo>
                  <a:pt x="3658" y="3937"/>
                  <a:pt x="0" y="9307"/>
                  <a:pt x="182" y="14897"/>
                </a:cubicBezTo>
                <a:cubicBezTo>
                  <a:pt x="363" y="20993"/>
                  <a:pt x="4734" y="24430"/>
                  <a:pt x="9481" y="27310"/>
                </a:cubicBezTo>
                <a:cubicBezTo>
                  <a:pt x="14573" y="30395"/>
                  <a:pt x="17539" y="35047"/>
                  <a:pt x="23879" y="35047"/>
                </a:cubicBezTo>
                <a:cubicBezTo>
                  <a:pt x="24016" y="35047"/>
                  <a:pt x="24154" y="35044"/>
                  <a:pt x="24294" y="35040"/>
                </a:cubicBezTo>
                <a:cubicBezTo>
                  <a:pt x="31440" y="34807"/>
                  <a:pt x="38574" y="34028"/>
                  <a:pt x="45604" y="32692"/>
                </a:cubicBezTo>
                <a:cubicBezTo>
                  <a:pt x="51026" y="31668"/>
                  <a:pt x="56966" y="29891"/>
                  <a:pt x="59716" y="25105"/>
                </a:cubicBezTo>
                <a:cubicBezTo>
                  <a:pt x="61285" y="22381"/>
                  <a:pt x="61532" y="19112"/>
                  <a:pt x="61467" y="15974"/>
                </a:cubicBezTo>
                <a:cubicBezTo>
                  <a:pt x="61428" y="14132"/>
                  <a:pt x="61143" y="12031"/>
                  <a:pt x="59599" y="11045"/>
                </a:cubicBezTo>
                <a:cubicBezTo>
                  <a:pt x="58899" y="10604"/>
                  <a:pt x="58043" y="10474"/>
                  <a:pt x="57213" y="10383"/>
                </a:cubicBezTo>
                <a:cubicBezTo>
                  <a:pt x="56030" y="10268"/>
                  <a:pt x="54835" y="10227"/>
                  <a:pt x="53635" y="10227"/>
                </a:cubicBezTo>
                <a:cubicBezTo>
                  <a:pt x="50661" y="10227"/>
                  <a:pt x="47652" y="10479"/>
                  <a:pt x="44703" y="10479"/>
                </a:cubicBezTo>
                <a:cubicBezTo>
                  <a:pt x="41480" y="10479"/>
                  <a:pt x="38328" y="10178"/>
                  <a:pt x="35370" y="8918"/>
                </a:cubicBezTo>
                <a:cubicBezTo>
                  <a:pt x="31544" y="7296"/>
                  <a:pt x="28509" y="4235"/>
                  <a:pt x="24851" y="2277"/>
                </a:cubicBezTo>
                <a:cubicBezTo>
                  <a:pt x="22104" y="798"/>
                  <a:pt x="18964" y="0"/>
                  <a:pt x="15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7574500" y="-628525"/>
            <a:ext cx="2534775" cy="1275975"/>
          </a:xfrm>
          <a:custGeom>
            <a:avLst/>
            <a:gdLst/>
            <a:ahLst/>
            <a:cxnLst/>
            <a:rect l="l" t="t" r="r" b="b"/>
            <a:pathLst>
              <a:path w="101391" h="51039" extrusionOk="0">
                <a:moveTo>
                  <a:pt x="33038" y="1"/>
                </a:moveTo>
                <a:cubicBezTo>
                  <a:pt x="25824" y="1"/>
                  <a:pt x="18613" y="1403"/>
                  <a:pt x="11972" y="4218"/>
                </a:cubicBezTo>
                <a:cubicBezTo>
                  <a:pt x="8976" y="5489"/>
                  <a:pt x="5954" y="7162"/>
                  <a:pt x="4255" y="9938"/>
                </a:cubicBezTo>
                <a:cubicBezTo>
                  <a:pt x="0" y="16916"/>
                  <a:pt x="2270" y="30055"/>
                  <a:pt x="9741" y="33648"/>
                </a:cubicBezTo>
                <a:cubicBezTo>
                  <a:pt x="13983" y="35684"/>
                  <a:pt x="18094" y="36916"/>
                  <a:pt x="22141" y="39588"/>
                </a:cubicBezTo>
                <a:cubicBezTo>
                  <a:pt x="27044" y="42831"/>
                  <a:pt x="31467" y="47085"/>
                  <a:pt x="37005" y="49251"/>
                </a:cubicBezTo>
                <a:cubicBezTo>
                  <a:pt x="40428" y="50591"/>
                  <a:pt x="44110" y="51039"/>
                  <a:pt x="47799" y="51039"/>
                </a:cubicBezTo>
                <a:cubicBezTo>
                  <a:pt x="49002" y="51039"/>
                  <a:pt x="50206" y="50991"/>
                  <a:pt x="51402" y="50911"/>
                </a:cubicBezTo>
                <a:cubicBezTo>
                  <a:pt x="63594" y="50133"/>
                  <a:pt x="75372" y="46307"/>
                  <a:pt x="86850" y="42130"/>
                </a:cubicBezTo>
                <a:cubicBezTo>
                  <a:pt x="91701" y="40366"/>
                  <a:pt x="97032" y="38045"/>
                  <a:pt x="98887" y="33246"/>
                </a:cubicBezTo>
                <a:cubicBezTo>
                  <a:pt x="101390" y="26786"/>
                  <a:pt x="95904" y="19718"/>
                  <a:pt x="89561" y="16929"/>
                </a:cubicBezTo>
                <a:cubicBezTo>
                  <a:pt x="83232" y="14140"/>
                  <a:pt x="76033" y="13972"/>
                  <a:pt x="69522" y="11637"/>
                </a:cubicBezTo>
                <a:cubicBezTo>
                  <a:pt x="64865" y="9964"/>
                  <a:pt x="60676" y="7240"/>
                  <a:pt x="56201" y="5126"/>
                </a:cubicBezTo>
                <a:cubicBezTo>
                  <a:pt x="48989" y="1714"/>
                  <a:pt x="41012" y="1"/>
                  <a:pt x="33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rot="-3013030">
            <a:off x="8532501" y="553641"/>
            <a:ext cx="518867" cy="322810"/>
          </a:xfrm>
          <a:custGeom>
            <a:avLst/>
            <a:gdLst/>
            <a:ahLst/>
            <a:cxnLst/>
            <a:rect l="l" t="t" r="r" b="b"/>
            <a:pathLst>
              <a:path w="20754" h="12912" extrusionOk="0">
                <a:moveTo>
                  <a:pt x="7051" y="1"/>
                </a:moveTo>
                <a:cubicBezTo>
                  <a:pt x="5009" y="1"/>
                  <a:pt x="2930" y="699"/>
                  <a:pt x="1648" y="2260"/>
                </a:cubicBezTo>
                <a:cubicBezTo>
                  <a:pt x="1" y="4284"/>
                  <a:pt x="91" y="8525"/>
                  <a:pt x="2335" y="10172"/>
                </a:cubicBezTo>
                <a:cubicBezTo>
                  <a:pt x="5215" y="12287"/>
                  <a:pt x="10143" y="12689"/>
                  <a:pt x="13594" y="12883"/>
                </a:cubicBezTo>
                <a:cubicBezTo>
                  <a:pt x="13921" y="12901"/>
                  <a:pt x="14251" y="12912"/>
                  <a:pt x="14580" y="12912"/>
                </a:cubicBezTo>
                <a:cubicBezTo>
                  <a:pt x="15698" y="12912"/>
                  <a:pt x="16813" y="12785"/>
                  <a:pt x="17835" y="12364"/>
                </a:cubicBezTo>
                <a:cubicBezTo>
                  <a:pt x="19171" y="11833"/>
                  <a:pt x="20338" y="10717"/>
                  <a:pt x="20610" y="9316"/>
                </a:cubicBezTo>
                <a:cubicBezTo>
                  <a:pt x="20753" y="8642"/>
                  <a:pt x="20675" y="7954"/>
                  <a:pt x="20610" y="7267"/>
                </a:cubicBezTo>
                <a:cubicBezTo>
                  <a:pt x="20520" y="6463"/>
                  <a:pt x="20416" y="5620"/>
                  <a:pt x="19884" y="5010"/>
                </a:cubicBezTo>
                <a:cubicBezTo>
                  <a:pt x="19521" y="4582"/>
                  <a:pt x="19002" y="4336"/>
                  <a:pt x="18496" y="4102"/>
                </a:cubicBezTo>
                <a:cubicBezTo>
                  <a:pt x="17225" y="3506"/>
                  <a:pt x="15954" y="2909"/>
                  <a:pt x="14683" y="2312"/>
                </a:cubicBezTo>
                <a:cubicBezTo>
                  <a:pt x="12556" y="1314"/>
                  <a:pt x="10377" y="302"/>
                  <a:pt x="8042" y="55"/>
                </a:cubicBezTo>
                <a:cubicBezTo>
                  <a:pt x="7715" y="19"/>
                  <a:pt x="7384" y="1"/>
                  <a:pt x="7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1087475" y="3628925"/>
            <a:ext cx="4651800" cy="503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 name="Google Shape;76;p14"/>
          <p:cNvSpPr txBox="1">
            <a:spLocks noGrp="1"/>
          </p:cNvSpPr>
          <p:nvPr>
            <p:ph type="subTitle" idx="1"/>
          </p:nvPr>
        </p:nvSpPr>
        <p:spPr>
          <a:xfrm>
            <a:off x="1087475" y="1572625"/>
            <a:ext cx="4651800" cy="205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3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vo"/>
              <a:buNone/>
              <a:defRPr sz="3000" b="1">
                <a:solidFill>
                  <a:schemeClr val="dk1"/>
                </a:solidFill>
                <a:latin typeface="Arvo"/>
                <a:ea typeface="Arvo"/>
                <a:cs typeface="Arvo"/>
                <a:sym typeface="Arvo"/>
              </a:defRPr>
            </a:lvl1pPr>
            <a:lvl2pPr lvl="1"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1pPr>
            <a:lvl2pPr marL="914400" lvl="1"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2pPr>
            <a:lvl3pPr marL="1371600" lvl="2"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3pPr>
            <a:lvl4pPr marL="1828800" lvl="3"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4pPr>
            <a:lvl5pPr marL="2286000" lvl="4"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5pPr>
            <a:lvl6pPr marL="2743200" lvl="5"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6pPr>
            <a:lvl7pPr marL="3200400" lvl="6"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7pPr>
            <a:lvl8pPr marL="3657600" lvl="7" indent="-317500" rtl="0">
              <a:lnSpc>
                <a:spcPct val="100000"/>
              </a:lnSpc>
              <a:spcBef>
                <a:spcPts val="160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8pPr>
            <a:lvl9pPr marL="4114800" lvl="8" indent="-317500" rtl="0">
              <a:lnSpc>
                <a:spcPct val="100000"/>
              </a:lnSpc>
              <a:spcBef>
                <a:spcPts val="1600"/>
              </a:spcBef>
              <a:spcAft>
                <a:spcPts val="1600"/>
              </a:spcAft>
              <a:buClr>
                <a:schemeClr val="dk2"/>
              </a:buClr>
              <a:buSzPts val="1400"/>
              <a:buFont typeface="Courier Prime"/>
              <a:buChar char="■"/>
              <a:defRPr>
                <a:solidFill>
                  <a:schemeClr val="dk2"/>
                </a:solidFill>
                <a:latin typeface="Courier Prime"/>
                <a:ea typeface="Courier Prime"/>
                <a:cs typeface="Courier Prime"/>
                <a:sym typeface="Courier Prime"/>
              </a:defRPr>
            </a:lvl9pPr>
          </a:lstStyle>
          <a:p>
            <a:endParaRPr/>
          </a:p>
        </p:txBody>
      </p:sp>
      <p:cxnSp>
        <p:nvCxnSpPr>
          <p:cNvPr id="8" name="Google Shape;8;p1"/>
          <p:cNvCxnSpPr/>
          <p:nvPr/>
        </p:nvCxnSpPr>
        <p:spPr>
          <a:xfrm>
            <a:off x="4539325" y="4402475"/>
            <a:ext cx="0" cy="9392400"/>
          </a:xfrm>
          <a:prstGeom prst="straightConnector1">
            <a:avLst/>
          </a:prstGeom>
          <a:noFill/>
          <a:ln w="9525" cap="flat" cmpd="sng">
            <a:solidFill>
              <a:srgbClr val="B1A097"/>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8" r:id="rId13"/>
    <p:sldLayoutId id="2147483669" r:id="rId14"/>
    <p:sldLayoutId id="2147483671" r:id="rId15"/>
    <p:sldLayoutId id="2147483672" r:id="rId16"/>
    <p:sldLayoutId id="2147483673" r:id="rId17"/>
    <p:sldLayoutId id="2147483674" r:id="rId18"/>
    <p:sldLayoutId id="2147483675" r:id="rId19"/>
    <p:sldLayoutId id="214748367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p:nvPr/>
        </p:nvSpPr>
        <p:spPr>
          <a:xfrm>
            <a:off x="363250" y="3858125"/>
            <a:ext cx="4277100" cy="71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p:nvPr/>
        </p:nvSpPr>
        <p:spPr>
          <a:xfrm>
            <a:off x="363400" y="566550"/>
            <a:ext cx="4277100" cy="3149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4790450" y="566550"/>
            <a:ext cx="3859200" cy="4008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3"/>
          <p:cNvGrpSpPr/>
          <p:nvPr/>
        </p:nvGrpSpPr>
        <p:grpSpPr>
          <a:xfrm>
            <a:off x="5009124" y="1206594"/>
            <a:ext cx="3485381" cy="2878366"/>
            <a:chOff x="1657200" y="1364200"/>
            <a:chExt cx="4373125" cy="3611500"/>
          </a:xfrm>
        </p:grpSpPr>
        <p:sp>
          <p:nvSpPr>
            <p:cNvPr id="207" name="Google Shape;207;p33"/>
            <p:cNvSpPr/>
            <p:nvPr/>
          </p:nvSpPr>
          <p:spPr>
            <a:xfrm>
              <a:off x="4935350" y="3538800"/>
              <a:ext cx="826450" cy="532075"/>
            </a:xfrm>
            <a:custGeom>
              <a:avLst/>
              <a:gdLst/>
              <a:ahLst/>
              <a:cxnLst/>
              <a:rect l="l" t="t" r="r" b="b"/>
              <a:pathLst>
                <a:path w="33058" h="21283" extrusionOk="0">
                  <a:moveTo>
                    <a:pt x="10642" y="1"/>
                  </a:moveTo>
                  <a:cubicBezTo>
                    <a:pt x="4771" y="1"/>
                    <a:pt x="1" y="4771"/>
                    <a:pt x="1" y="10642"/>
                  </a:cubicBezTo>
                  <a:cubicBezTo>
                    <a:pt x="1" y="16513"/>
                    <a:pt x="4771" y="21283"/>
                    <a:pt x="10642" y="21283"/>
                  </a:cubicBezTo>
                  <a:lnTo>
                    <a:pt x="22384" y="21283"/>
                  </a:lnTo>
                  <a:cubicBezTo>
                    <a:pt x="28254" y="21283"/>
                    <a:pt x="33058" y="16513"/>
                    <a:pt x="33058" y="10642"/>
                  </a:cubicBezTo>
                  <a:cubicBezTo>
                    <a:pt x="33058" y="4771"/>
                    <a:pt x="28254" y="1"/>
                    <a:pt x="223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p:nvPr/>
          </p:nvSpPr>
          <p:spPr>
            <a:xfrm>
              <a:off x="4268225" y="3959950"/>
              <a:ext cx="1762100" cy="999075"/>
            </a:xfrm>
            <a:custGeom>
              <a:avLst/>
              <a:gdLst/>
              <a:ahLst/>
              <a:cxnLst/>
              <a:rect l="l" t="t" r="r" b="b"/>
              <a:pathLst>
                <a:path w="70484" h="39963" extrusionOk="0">
                  <a:moveTo>
                    <a:pt x="28221" y="0"/>
                  </a:moveTo>
                  <a:cubicBezTo>
                    <a:pt x="22665" y="0"/>
                    <a:pt x="16203" y="4190"/>
                    <a:pt x="13877" y="9307"/>
                  </a:cubicBezTo>
                  <a:lnTo>
                    <a:pt x="0" y="39962"/>
                  </a:lnTo>
                  <a:lnTo>
                    <a:pt x="54339" y="39962"/>
                  </a:lnTo>
                  <a:lnTo>
                    <a:pt x="68149" y="9507"/>
                  </a:lnTo>
                  <a:cubicBezTo>
                    <a:pt x="70484" y="4370"/>
                    <a:pt x="67815" y="134"/>
                    <a:pt x="62211" y="100"/>
                  </a:cubicBezTo>
                  <a:lnTo>
                    <a:pt x="28287" y="0"/>
                  </a:lnTo>
                  <a:cubicBezTo>
                    <a:pt x="28265" y="0"/>
                    <a:pt x="28243" y="0"/>
                    <a:pt x="282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p:nvPr/>
          </p:nvSpPr>
          <p:spPr>
            <a:xfrm>
              <a:off x="2724625" y="2191025"/>
              <a:ext cx="364450" cy="465550"/>
            </a:xfrm>
            <a:custGeom>
              <a:avLst/>
              <a:gdLst/>
              <a:ahLst/>
              <a:cxnLst/>
              <a:rect l="l" t="t" r="r" b="b"/>
              <a:pathLst>
                <a:path w="14578" h="18622" extrusionOk="0">
                  <a:moveTo>
                    <a:pt x="4494" y="0"/>
                  </a:moveTo>
                  <a:cubicBezTo>
                    <a:pt x="4419" y="0"/>
                    <a:pt x="4344" y="2"/>
                    <a:pt x="4270" y="7"/>
                  </a:cubicBezTo>
                  <a:cubicBezTo>
                    <a:pt x="3428" y="38"/>
                    <a:pt x="2673" y="1090"/>
                    <a:pt x="1842" y="1090"/>
                  </a:cubicBezTo>
                  <a:cubicBezTo>
                    <a:pt x="1784" y="1090"/>
                    <a:pt x="1726" y="1085"/>
                    <a:pt x="1668" y="1074"/>
                  </a:cubicBezTo>
                  <a:lnTo>
                    <a:pt x="1668" y="1074"/>
                  </a:lnTo>
                  <a:cubicBezTo>
                    <a:pt x="2035" y="2942"/>
                    <a:pt x="2235" y="4843"/>
                    <a:pt x="2268" y="6745"/>
                  </a:cubicBezTo>
                  <a:cubicBezTo>
                    <a:pt x="2369" y="9580"/>
                    <a:pt x="2002" y="12716"/>
                    <a:pt x="0" y="14750"/>
                  </a:cubicBezTo>
                  <a:cubicBezTo>
                    <a:pt x="1234" y="16418"/>
                    <a:pt x="3102" y="17819"/>
                    <a:pt x="5137" y="18353"/>
                  </a:cubicBezTo>
                  <a:cubicBezTo>
                    <a:pt x="5864" y="18532"/>
                    <a:pt x="6612" y="18621"/>
                    <a:pt x="7360" y="18621"/>
                  </a:cubicBezTo>
                  <a:cubicBezTo>
                    <a:pt x="8706" y="18621"/>
                    <a:pt x="10053" y="18332"/>
                    <a:pt x="11275" y="17753"/>
                  </a:cubicBezTo>
                  <a:cubicBezTo>
                    <a:pt x="11775" y="17519"/>
                    <a:pt x="12276" y="17219"/>
                    <a:pt x="12776" y="16919"/>
                  </a:cubicBezTo>
                  <a:cubicBezTo>
                    <a:pt x="13376" y="16552"/>
                    <a:pt x="13977" y="16218"/>
                    <a:pt x="14577" y="15851"/>
                  </a:cubicBezTo>
                  <a:cubicBezTo>
                    <a:pt x="11975" y="11348"/>
                    <a:pt x="9740" y="6378"/>
                    <a:pt x="10441" y="1207"/>
                  </a:cubicBezTo>
                  <a:cubicBezTo>
                    <a:pt x="9140" y="974"/>
                    <a:pt x="7272" y="440"/>
                    <a:pt x="5971" y="207"/>
                  </a:cubicBezTo>
                  <a:cubicBezTo>
                    <a:pt x="5479" y="91"/>
                    <a:pt x="4986" y="0"/>
                    <a:pt x="4494" y="0"/>
                  </a:cubicBezTo>
                  <a:close/>
                </a:path>
              </a:pathLst>
            </a:custGeom>
            <a:solidFill>
              <a:srgbClr val="AD2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2866375" y="2194525"/>
              <a:ext cx="135125" cy="201000"/>
            </a:xfrm>
            <a:custGeom>
              <a:avLst/>
              <a:gdLst/>
              <a:ahLst/>
              <a:cxnLst/>
              <a:rect l="l" t="t" r="r" b="b"/>
              <a:pathLst>
                <a:path w="5405" h="8040" extrusionOk="0">
                  <a:moveTo>
                    <a:pt x="1" y="0"/>
                  </a:moveTo>
                  <a:cubicBezTo>
                    <a:pt x="168" y="2468"/>
                    <a:pt x="1068" y="4870"/>
                    <a:pt x="2903" y="6638"/>
                  </a:cubicBezTo>
                  <a:cubicBezTo>
                    <a:pt x="3637" y="7372"/>
                    <a:pt x="4504" y="7772"/>
                    <a:pt x="5405" y="8039"/>
                  </a:cubicBezTo>
                  <a:cubicBezTo>
                    <a:pt x="4738" y="5771"/>
                    <a:pt x="4437" y="3436"/>
                    <a:pt x="4738" y="1101"/>
                  </a:cubicBezTo>
                  <a:cubicBezTo>
                    <a:pt x="3437" y="834"/>
                    <a:pt x="1602" y="300"/>
                    <a:pt x="301" y="67"/>
                  </a:cubicBezTo>
                  <a:cubicBezTo>
                    <a:pt x="201" y="33"/>
                    <a:pt x="10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2724625" y="2445525"/>
              <a:ext cx="364450" cy="211050"/>
            </a:xfrm>
            <a:custGeom>
              <a:avLst/>
              <a:gdLst/>
              <a:ahLst/>
              <a:cxnLst/>
              <a:rect l="l" t="t" r="r" b="b"/>
              <a:pathLst>
                <a:path w="14578" h="8442" extrusionOk="0">
                  <a:moveTo>
                    <a:pt x="2102" y="1"/>
                  </a:moveTo>
                  <a:cubicBezTo>
                    <a:pt x="1801" y="1702"/>
                    <a:pt x="1201" y="3336"/>
                    <a:pt x="0" y="4570"/>
                  </a:cubicBezTo>
                  <a:cubicBezTo>
                    <a:pt x="1234" y="6238"/>
                    <a:pt x="3102" y="7639"/>
                    <a:pt x="5137" y="8173"/>
                  </a:cubicBezTo>
                  <a:cubicBezTo>
                    <a:pt x="5864" y="8352"/>
                    <a:pt x="6612" y="8441"/>
                    <a:pt x="7360" y="8441"/>
                  </a:cubicBezTo>
                  <a:cubicBezTo>
                    <a:pt x="8706" y="8441"/>
                    <a:pt x="10053" y="8152"/>
                    <a:pt x="11275" y="7573"/>
                  </a:cubicBezTo>
                  <a:cubicBezTo>
                    <a:pt x="11775" y="7339"/>
                    <a:pt x="12276" y="7039"/>
                    <a:pt x="12776" y="6739"/>
                  </a:cubicBezTo>
                  <a:cubicBezTo>
                    <a:pt x="13376" y="6372"/>
                    <a:pt x="13977" y="6038"/>
                    <a:pt x="14577" y="5671"/>
                  </a:cubicBezTo>
                  <a:cubicBezTo>
                    <a:pt x="13510" y="3837"/>
                    <a:pt x="12509" y="1969"/>
                    <a:pt x="11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2369375" y="3406450"/>
              <a:ext cx="1085800" cy="1502000"/>
            </a:xfrm>
            <a:custGeom>
              <a:avLst/>
              <a:gdLst/>
              <a:ahLst/>
              <a:cxnLst/>
              <a:rect l="l" t="t" r="r" b="b"/>
              <a:pathLst>
                <a:path w="43432" h="60080" extrusionOk="0">
                  <a:moveTo>
                    <a:pt x="17500" y="0"/>
                  </a:moveTo>
                  <a:cubicBezTo>
                    <a:pt x="9622" y="0"/>
                    <a:pt x="2921" y="6246"/>
                    <a:pt x="2502" y="14201"/>
                  </a:cubicBezTo>
                  <a:lnTo>
                    <a:pt x="1401" y="33782"/>
                  </a:lnTo>
                  <a:cubicBezTo>
                    <a:pt x="1468" y="33982"/>
                    <a:pt x="1501" y="34216"/>
                    <a:pt x="1501" y="34449"/>
                  </a:cubicBezTo>
                  <a:cubicBezTo>
                    <a:pt x="1501" y="36494"/>
                    <a:pt x="1026" y="36830"/>
                    <a:pt x="665" y="36830"/>
                  </a:cubicBezTo>
                  <a:cubicBezTo>
                    <a:pt x="502" y="36830"/>
                    <a:pt x="363" y="36761"/>
                    <a:pt x="300" y="36751"/>
                  </a:cubicBezTo>
                  <a:lnTo>
                    <a:pt x="300" y="36751"/>
                  </a:lnTo>
                  <a:cubicBezTo>
                    <a:pt x="300" y="36751"/>
                    <a:pt x="0" y="42255"/>
                    <a:pt x="2669" y="50094"/>
                  </a:cubicBezTo>
                  <a:cubicBezTo>
                    <a:pt x="4470" y="55297"/>
                    <a:pt x="9140" y="59000"/>
                    <a:pt x="14610" y="59434"/>
                  </a:cubicBezTo>
                  <a:cubicBezTo>
                    <a:pt x="14744" y="59467"/>
                    <a:pt x="14877" y="59467"/>
                    <a:pt x="15011" y="59467"/>
                  </a:cubicBezTo>
                  <a:lnTo>
                    <a:pt x="25418" y="60067"/>
                  </a:lnTo>
                  <a:cubicBezTo>
                    <a:pt x="25563" y="60075"/>
                    <a:pt x="25708" y="60079"/>
                    <a:pt x="25853" y="60079"/>
                  </a:cubicBezTo>
                  <a:cubicBezTo>
                    <a:pt x="33618" y="60079"/>
                    <a:pt x="40581" y="48776"/>
                    <a:pt x="41563" y="40720"/>
                  </a:cubicBezTo>
                  <a:cubicBezTo>
                    <a:pt x="41530" y="40387"/>
                    <a:pt x="41763" y="37418"/>
                    <a:pt x="41897" y="35183"/>
                  </a:cubicBezTo>
                  <a:cubicBezTo>
                    <a:pt x="41897" y="35183"/>
                    <a:pt x="42964" y="16770"/>
                    <a:pt x="42964" y="16470"/>
                  </a:cubicBezTo>
                  <a:cubicBezTo>
                    <a:pt x="43431" y="8230"/>
                    <a:pt x="37026" y="1092"/>
                    <a:pt x="28787" y="625"/>
                  </a:cubicBezTo>
                  <a:lnTo>
                    <a:pt x="18346" y="24"/>
                  </a:lnTo>
                  <a:cubicBezTo>
                    <a:pt x="18063" y="8"/>
                    <a:pt x="17781" y="0"/>
                    <a:pt x="17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2121675" y="2556450"/>
              <a:ext cx="1440225" cy="1813800"/>
            </a:xfrm>
            <a:custGeom>
              <a:avLst/>
              <a:gdLst/>
              <a:ahLst/>
              <a:cxnLst/>
              <a:rect l="l" t="t" r="r" b="b"/>
              <a:pathLst>
                <a:path w="57609" h="72552" extrusionOk="0">
                  <a:moveTo>
                    <a:pt x="24218" y="0"/>
                  </a:moveTo>
                  <a:cubicBezTo>
                    <a:pt x="23017" y="0"/>
                    <a:pt x="21817" y="0"/>
                    <a:pt x="20582" y="67"/>
                  </a:cubicBezTo>
                  <a:lnTo>
                    <a:pt x="20482" y="67"/>
                  </a:lnTo>
                  <a:cubicBezTo>
                    <a:pt x="19949" y="100"/>
                    <a:pt x="19415" y="133"/>
                    <a:pt x="18848" y="167"/>
                  </a:cubicBezTo>
                  <a:cubicBezTo>
                    <a:pt x="16146" y="400"/>
                    <a:pt x="13444" y="934"/>
                    <a:pt x="11009" y="1968"/>
                  </a:cubicBezTo>
                  <a:cubicBezTo>
                    <a:pt x="10642" y="2102"/>
                    <a:pt x="10242" y="2302"/>
                    <a:pt x="9841" y="2468"/>
                  </a:cubicBezTo>
                  <a:cubicBezTo>
                    <a:pt x="9808" y="2468"/>
                    <a:pt x="9775" y="2502"/>
                    <a:pt x="9741" y="2502"/>
                  </a:cubicBezTo>
                  <a:cubicBezTo>
                    <a:pt x="6105" y="4136"/>
                    <a:pt x="2036" y="6471"/>
                    <a:pt x="1202" y="10474"/>
                  </a:cubicBezTo>
                  <a:cubicBezTo>
                    <a:pt x="1" y="16145"/>
                    <a:pt x="2169" y="23283"/>
                    <a:pt x="3103" y="28887"/>
                  </a:cubicBezTo>
                  <a:cubicBezTo>
                    <a:pt x="3103" y="28921"/>
                    <a:pt x="3137" y="28954"/>
                    <a:pt x="3137" y="28987"/>
                  </a:cubicBezTo>
                  <a:cubicBezTo>
                    <a:pt x="3170" y="29254"/>
                    <a:pt x="3203" y="29521"/>
                    <a:pt x="3270" y="29788"/>
                  </a:cubicBezTo>
                  <a:cubicBezTo>
                    <a:pt x="3537" y="31322"/>
                    <a:pt x="3837" y="32990"/>
                    <a:pt x="4137" y="34725"/>
                  </a:cubicBezTo>
                  <a:cubicBezTo>
                    <a:pt x="5071" y="39595"/>
                    <a:pt x="6139" y="44999"/>
                    <a:pt x="7173" y="50336"/>
                  </a:cubicBezTo>
                  <a:cubicBezTo>
                    <a:pt x="7173" y="50336"/>
                    <a:pt x="7173" y="50336"/>
                    <a:pt x="7173" y="50369"/>
                  </a:cubicBezTo>
                  <a:cubicBezTo>
                    <a:pt x="7306" y="51137"/>
                    <a:pt x="7440" y="51904"/>
                    <a:pt x="7606" y="52638"/>
                  </a:cubicBezTo>
                  <a:cubicBezTo>
                    <a:pt x="8140" y="55540"/>
                    <a:pt x="8640" y="58409"/>
                    <a:pt x="9041" y="61144"/>
                  </a:cubicBezTo>
                  <a:cubicBezTo>
                    <a:pt x="9608" y="64646"/>
                    <a:pt x="10008" y="67915"/>
                    <a:pt x="10208" y="70751"/>
                  </a:cubicBezTo>
                  <a:cubicBezTo>
                    <a:pt x="10208" y="70751"/>
                    <a:pt x="10242" y="70784"/>
                    <a:pt x="10342" y="70784"/>
                  </a:cubicBezTo>
                  <a:lnTo>
                    <a:pt x="10408" y="70784"/>
                  </a:lnTo>
                  <a:cubicBezTo>
                    <a:pt x="10575" y="70784"/>
                    <a:pt x="10809" y="70817"/>
                    <a:pt x="11109" y="70851"/>
                  </a:cubicBezTo>
                  <a:cubicBezTo>
                    <a:pt x="13844" y="71184"/>
                    <a:pt x="21950" y="72085"/>
                    <a:pt x="22584" y="72118"/>
                  </a:cubicBezTo>
                  <a:cubicBezTo>
                    <a:pt x="25653" y="72318"/>
                    <a:pt x="28755" y="72485"/>
                    <a:pt x="31857" y="72519"/>
                  </a:cubicBezTo>
                  <a:cubicBezTo>
                    <a:pt x="32924" y="72552"/>
                    <a:pt x="34025" y="72552"/>
                    <a:pt x="35093" y="72552"/>
                  </a:cubicBezTo>
                  <a:cubicBezTo>
                    <a:pt x="37228" y="72519"/>
                    <a:pt x="39362" y="72452"/>
                    <a:pt x="41464" y="72285"/>
                  </a:cubicBezTo>
                  <a:cubicBezTo>
                    <a:pt x="43465" y="72118"/>
                    <a:pt x="45467" y="71918"/>
                    <a:pt x="47435" y="71418"/>
                  </a:cubicBezTo>
                  <a:cubicBezTo>
                    <a:pt x="48169" y="71218"/>
                    <a:pt x="48903" y="70984"/>
                    <a:pt x="49636" y="70751"/>
                  </a:cubicBezTo>
                  <a:cubicBezTo>
                    <a:pt x="50237" y="70517"/>
                    <a:pt x="50904" y="70317"/>
                    <a:pt x="51404" y="69883"/>
                  </a:cubicBezTo>
                  <a:cubicBezTo>
                    <a:pt x="51538" y="69783"/>
                    <a:pt x="51671" y="69650"/>
                    <a:pt x="51805" y="69516"/>
                  </a:cubicBezTo>
                  <a:cubicBezTo>
                    <a:pt x="52038" y="69283"/>
                    <a:pt x="52238" y="68983"/>
                    <a:pt x="52405" y="68683"/>
                  </a:cubicBezTo>
                  <a:cubicBezTo>
                    <a:pt x="52739" y="67315"/>
                    <a:pt x="53039" y="65914"/>
                    <a:pt x="53406" y="64580"/>
                  </a:cubicBezTo>
                  <a:cubicBezTo>
                    <a:pt x="53673" y="63479"/>
                    <a:pt x="53973" y="62378"/>
                    <a:pt x="54240" y="61311"/>
                  </a:cubicBezTo>
                  <a:cubicBezTo>
                    <a:pt x="54873" y="58442"/>
                    <a:pt x="55574" y="55573"/>
                    <a:pt x="56108" y="52704"/>
                  </a:cubicBezTo>
                  <a:cubicBezTo>
                    <a:pt x="56375" y="50903"/>
                    <a:pt x="56508" y="49102"/>
                    <a:pt x="56675" y="47301"/>
                  </a:cubicBezTo>
                  <a:cubicBezTo>
                    <a:pt x="56908" y="44599"/>
                    <a:pt x="57108" y="41897"/>
                    <a:pt x="57242" y="39195"/>
                  </a:cubicBezTo>
                  <a:cubicBezTo>
                    <a:pt x="57542" y="33724"/>
                    <a:pt x="57609" y="28220"/>
                    <a:pt x="57242" y="22750"/>
                  </a:cubicBezTo>
                  <a:cubicBezTo>
                    <a:pt x="57075" y="20181"/>
                    <a:pt x="56741" y="17646"/>
                    <a:pt x="56441" y="15111"/>
                  </a:cubicBezTo>
                  <a:cubicBezTo>
                    <a:pt x="56141" y="12776"/>
                    <a:pt x="55807" y="10408"/>
                    <a:pt x="55040" y="8139"/>
                  </a:cubicBezTo>
                  <a:cubicBezTo>
                    <a:pt x="54707" y="7105"/>
                    <a:pt x="54240" y="6038"/>
                    <a:pt x="53573" y="5170"/>
                  </a:cubicBezTo>
                  <a:cubicBezTo>
                    <a:pt x="53005" y="4403"/>
                    <a:pt x="52238" y="3836"/>
                    <a:pt x="51404" y="3336"/>
                  </a:cubicBezTo>
                  <a:cubicBezTo>
                    <a:pt x="50170" y="2635"/>
                    <a:pt x="48836" y="2102"/>
                    <a:pt x="47535" y="1534"/>
                  </a:cubicBezTo>
                  <a:cubicBezTo>
                    <a:pt x="46434" y="1334"/>
                    <a:pt x="45233" y="1268"/>
                    <a:pt x="43932" y="1234"/>
                  </a:cubicBezTo>
                  <a:cubicBezTo>
                    <a:pt x="43665" y="1234"/>
                    <a:pt x="43399" y="1201"/>
                    <a:pt x="43165" y="1201"/>
                  </a:cubicBezTo>
                  <a:lnTo>
                    <a:pt x="42698" y="1201"/>
                  </a:lnTo>
                  <a:cubicBezTo>
                    <a:pt x="42631" y="1201"/>
                    <a:pt x="42598" y="1168"/>
                    <a:pt x="42531" y="1168"/>
                  </a:cubicBezTo>
                  <a:lnTo>
                    <a:pt x="42164" y="1168"/>
                  </a:lnTo>
                  <a:cubicBezTo>
                    <a:pt x="41664" y="1134"/>
                    <a:pt x="41130" y="1134"/>
                    <a:pt x="40597" y="1101"/>
                  </a:cubicBezTo>
                  <a:cubicBezTo>
                    <a:pt x="39896" y="1067"/>
                    <a:pt x="39229" y="1001"/>
                    <a:pt x="38528" y="967"/>
                  </a:cubicBezTo>
                  <a:cubicBezTo>
                    <a:pt x="34192" y="634"/>
                    <a:pt x="29856" y="167"/>
                    <a:pt x="25519" y="33"/>
                  </a:cubicBezTo>
                  <a:cubicBezTo>
                    <a:pt x="25086" y="33"/>
                    <a:pt x="24652" y="0"/>
                    <a:pt x="24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2203400" y="3176875"/>
              <a:ext cx="230200" cy="425325"/>
            </a:xfrm>
            <a:custGeom>
              <a:avLst/>
              <a:gdLst/>
              <a:ahLst/>
              <a:cxnLst/>
              <a:rect l="l" t="t" r="r" b="b"/>
              <a:pathLst>
                <a:path w="9208" h="17013" extrusionOk="0">
                  <a:moveTo>
                    <a:pt x="8374" y="1"/>
                  </a:moveTo>
                  <a:lnTo>
                    <a:pt x="8374" y="1"/>
                  </a:lnTo>
                  <a:cubicBezTo>
                    <a:pt x="5472" y="1469"/>
                    <a:pt x="2569" y="3003"/>
                    <a:pt x="1" y="4971"/>
                  </a:cubicBezTo>
                  <a:cubicBezTo>
                    <a:pt x="268" y="6539"/>
                    <a:pt x="568" y="8207"/>
                    <a:pt x="902" y="9908"/>
                  </a:cubicBezTo>
                  <a:cubicBezTo>
                    <a:pt x="1302" y="12176"/>
                    <a:pt x="1769" y="14578"/>
                    <a:pt x="2236" y="17013"/>
                  </a:cubicBezTo>
                  <a:cubicBezTo>
                    <a:pt x="3537" y="16646"/>
                    <a:pt x="4738" y="16079"/>
                    <a:pt x="5605" y="15112"/>
                  </a:cubicBezTo>
                  <a:cubicBezTo>
                    <a:pt x="6939" y="13677"/>
                    <a:pt x="7673" y="11776"/>
                    <a:pt x="8207" y="9908"/>
                  </a:cubicBezTo>
                  <a:cubicBezTo>
                    <a:pt x="9141" y="6606"/>
                    <a:pt x="9208" y="3236"/>
                    <a:pt x="8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a:off x="3133000" y="2618650"/>
              <a:ext cx="1573050" cy="1585850"/>
            </a:xfrm>
            <a:custGeom>
              <a:avLst/>
              <a:gdLst/>
              <a:ahLst/>
              <a:cxnLst/>
              <a:rect l="l" t="t" r="r" b="b"/>
              <a:pathLst>
                <a:path w="62922" h="63434" extrusionOk="0">
                  <a:moveTo>
                    <a:pt x="4126" y="0"/>
                  </a:moveTo>
                  <a:cubicBezTo>
                    <a:pt x="0" y="0"/>
                    <a:pt x="347" y="3599"/>
                    <a:pt x="1378" y="7819"/>
                  </a:cubicBezTo>
                  <a:cubicBezTo>
                    <a:pt x="5748" y="25399"/>
                    <a:pt x="15821" y="41777"/>
                    <a:pt x="29965" y="53485"/>
                  </a:cubicBezTo>
                  <a:cubicBezTo>
                    <a:pt x="34435" y="57188"/>
                    <a:pt x="39405" y="60490"/>
                    <a:pt x="44909" y="62292"/>
                  </a:cubicBezTo>
                  <a:cubicBezTo>
                    <a:pt x="46989" y="62970"/>
                    <a:pt x="49191" y="63434"/>
                    <a:pt x="51371" y="63434"/>
                  </a:cubicBezTo>
                  <a:cubicBezTo>
                    <a:pt x="52407" y="63434"/>
                    <a:pt x="53439" y="63329"/>
                    <a:pt x="54449" y="63092"/>
                  </a:cubicBezTo>
                  <a:cubicBezTo>
                    <a:pt x="57551" y="62358"/>
                    <a:pt x="60420" y="60190"/>
                    <a:pt x="61321" y="57121"/>
                  </a:cubicBezTo>
                  <a:cubicBezTo>
                    <a:pt x="62922" y="51751"/>
                    <a:pt x="58118" y="46247"/>
                    <a:pt x="52948" y="43745"/>
                  </a:cubicBezTo>
                  <a:cubicBezTo>
                    <a:pt x="49045" y="41844"/>
                    <a:pt x="44675" y="40977"/>
                    <a:pt x="40806" y="38975"/>
                  </a:cubicBezTo>
                  <a:cubicBezTo>
                    <a:pt x="27263" y="31903"/>
                    <a:pt x="24294" y="18360"/>
                    <a:pt x="15521" y="7086"/>
                  </a:cubicBezTo>
                  <a:cubicBezTo>
                    <a:pt x="13186" y="4050"/>
                    <a:pt x="8616" y="281"/>
                    <a:pt x="4580" y="14"/>
                  </a:cubicBezTo>
                  <a:cubicBezTo>
                    <a:pt x="4423" y="5"/>
                    <a:pt x="4272" y="0"/>
                    <a:pt x="4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3552700" y="3148525"/>
              <a:ext cx="115950" cy="584625"/>
            </a:xfrm>
            <a:custGeom>
              <a:avLst/>
              <a:gdLst/>
              <a:ahLst/>
              <a:cxnLst/>
              <a:rect l="l" t="t" r="r" b="b"/>
              <a:pathLst>
                <a:path w="4638" h="23385" extrusionOk="0">
                  <a:moveTo>
                    <a:pt x="301" y="1"/>
                  </a:moveTo>
                  <a:cubicBezTo>
                    <a:pt x="301" y="234"/>
                    <a:pt x="301" y="468"/>
                    <a:pt x="301" y="701"/>
                  </a:cubicBezTo>
                  <a:cubicBezTo>
                    <a:pt x="368" y="6572"/>
                    <a:pt x="1102" y="12743"/>
                    <a:pt x="1" y="18581"/>
                  </a:cubicBezTo>
                  <a:cubicBezTo>
                    <a:pt x="1268" y="20215"/>
                    <a:pt x="2603" y="21816"/>
                    <a:pt x="3970" y="23384"/>
                  </a:cubicBezTo>
                  <a:cubicBezTo>
                    <a:pt x="4637" y="15412"/>
                    <a:pt x="3370" y="7339"/>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4550925" y="3917650"/>
              <a:ext cx="430325" cy="329075"/>
            </a:xfrm>
            <a:custGeom>
              <a:avLst/>
              <a:gdLst/>
              <a:ahLst/>
              <a:cxnLst/>
              <a:rect l="l" t="t" r="r" b="b"/>
              <a:pathLst>
                <a:path w="17213" h="13163" extrusionOk="0">
                  <a:moveTo>
                    <a:pt x="11345" y="1"/>
                  </a:moveTo>
                  <a:cubicBezTo>
                    <a:pt x="8627" y="1"/>
                    <a:pt x="2636" y="1859"/>
                    <a:pt x="2636" y="1859"/>
                  </a:cubicBezTo>
                  <a:lnTo>
                    <a:pt x="0" y="6662"/>
                  </a:lnTo>
                  <a:cubicBezTo>
                    <a:pt x="0" y="6662"/>
                    <a:pt x="9346" y="13162"/>
                    <a:pt x="10949" y="13162"/>
                  </a:cubicBezTo>
                  <a:cubicBezTo>
                    <a:pt x="11038" y="13162"/>
                    <a:pt x="11103" y="13142"/>
                    <a:pt x="11142" y="13100"/>
                  </a:cubicBezTo>
                  <a:cubicBezTo>
                    <a:pt x="11875" y="12300"/>
                    <a:pt x="8140" y="9365"/>
                    <a:pt x="8139" y="9364"/>
                  </a:cubicBezTo>
                  <a:lnTo>
                    <a:pt x="8139" y="9364"/>
                  </a:lnTo>
                  <a:cubicBezTo>
                    <a:pt x="8140" y="9365"/>
                    <a:pt x="12585" y="12415"/>
                    <a:pt x="13721" y="12415"/>
                  </a:cubicBezTo>
                  <a:cubicBezTo>
                    <a:pt x="13802" y="12415"/>
                    <a:pt x="13866" y="12400"/>
                    <a:pt x="13910" y="12367"/>
                  </a:cubicBezTo>
                  <a:cubicBezTo>
                    <a:pt x="14944" y="11566"/>
                    <a:pt x="9075" y="7664"/>
                    <a:pt x="9073" y="7663"/>
                  </a:cubicBezTo>
                  <a:lnTo>
                    <a:pt x="9073" y="7663"/>
                  </a:lnTo>
                  <a:cubicBezTo>
                    <a:pt x="9075" y="7664"/>
                    <a:pt x="13909" y="10688"/>
                    <a:pt x="15626" y="10688"/>
                  </a:cubicBezTo>
                  <a:cubicBezTo>
                    <a:pt x="15901" y="10688"/>
                    <a:pt x="16096" y="10611"/>
                    <a:pt x="16179" y="10432"/>
                  </a:cubicBezTo>
                  <a:cubicBezTo>
                    <a:pt x="16779" y="9131"/>
                    <a:pt x="9908" y="5829"/>
                    <a:pt x="9907" y="5829"/>
                  </a:cubicBezTo>
                  <a:lnTo>
                    <a:pt x="9907" y="5829"/>
                  </a:lnTo>
                  <a:cubicBezTo>
                    <a:pt x="9908" y="5829"/>
                    <a:pt x="14374" y="7637"/>
                    <a:pt x="16162" y="7637"/>
                  </a:cubicBezTo>
                  <a:cubicBezTo>
                    <a:pt x="16559" y="7637"/>
                    <a:pt x="16824" y="7548"/>
                    <a:pt x="16879" y="7330"/>
                  </a:cubicBezTo>
                  <a:cubicBezTo>
                    <a:pt x="17213" y="6129"/>
                    <a:pt x="8473" y="2960"/>
                    <a:pt x="8473" y="2960"/>
                  </a:cubicBezTo>
                  <a:cubicBezTo>
                    <a:pt x="8473" y="2960"/>
                    <a:pt x="12910" y="1392"/>
                    <a:pt x="12643" y="458"/>
                  </a:cubicBezTo>
                  <a:cubicBezTo>
                    <a:pt x="12552" y="131"/>
                    <a:pt x="12063" y="1"/>
                    <a:pt x="11345" y="1"/>
                  </a:cubicBezTo>
                  <a:close/>
                </a:path>
              </a:pathLst>
            </a:custGeom>
            <a:solidFill>
              <a:srgbClr val="AA3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2876400" y="2565600"/>
              <a:ext cx="230175" cy="1120850"/>
            </a:xfrm>
            <a:custGeom>
              <a:avLst/>
              <a:gdLst/>
              <a:ahLst/>
              <a:cxnLst/>
              <a:rect l="l" t="t" r="r" b="b"/>
              <a:pathLst>
                <a:path w="9207" h="44834" extrusionOk="0">
                  <a:moveTo>
                    <a:pt x="2268" y="1"/>
                  </a:moveTo>
                  <a:lnTo>
                    <a:pt x="0" y="3670"/>
                  </a:lnTo>
                  <a:lnTo>
                    <a:pt x="2268" y="5371"/>
                  </a:lnTo>
                  <a:lnTo>
                    <a:pt x="3336" y="42531"/>
                  </a:lnTo>
                  <a:lnTo>
                    <a:pt x="6905" y="44833"/>
                  </a:lnTo>
                  <a:lnTo>
                    <a:pt x="9207" y="42098"/>
                  </a:lnTo>
                  <a:lnTo>
                    <a:pt x="3803" y="5205"/>
                  </a:lnTo>
                  <a:lnTo>
                    <a:pt x="5137" y="3137"/>
                  </a:lnTo>
                  <a:lnTo>
                    <a:pt x="2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a:off x="2746300" y="1877600"/>
              <a:ext cx="287725" cy="492900"/>
            </a:xfrm>
            <a:custGeom>
              <a:avLst/>
              <a:gdLst/>
              <a:ahLst/>
              <a:cxnLst/>
              <a:rect l="l" t="t" r="r" b="b"/>
              <a:pathLst>
                <a:path w="11509" h="19716" extrusionOk="0">
                  <a:moveTo>
                    <a:pt x="5750" y="1"/>
                  </a:moveTo>
                  <a:cubicBezTo>
                    <a:pt x="5724" y="1"/>
                    <a:pt x="5697" y="1"/>
                    <a:pt x="5671" y="1"/>
                  </a:cubicBezTo>
                  <a:cubicBezTo>
                    <a:pt x="3503" y="35"/>
                    <a:pt x="1635" y="1235"/>
                    <a:pt x="701" y="3003"/>
                  </a:cubicBezTo>
                  <a:cubicBezTo>
                    <a:pt x="668" y="3003"/>
                    <a:pt x="668" y="3037"/>
                    <a:pt x="668" y="3037"/>
                  </a:cubicBezTo>
                  <a:cubicBezTo>
                    <a:pt x="634" y="3104"/>
                    <a:pt x="601" y="3170"/>
                    <a:pt x="568" y="3204"/>
                  </a:cubicBezTo>
                  <a:cubicBezTo>
                    <a:pt x="568" y="3237"/>
                    <a:pt x="568" y="3237"/>
                    <a:pt x="568" y="3270"/>
                  </a:cubicBezTo>
                  <a:cubicBezTo>
                    <a:pt x="534" y="3304"/>
                    <a:pt x="501" y="3370"/>
                    <a:pt x="467" y="3437"/>
                  </a:cubicBezTo>
                  <a:cubicBezTo>
                    <a:pt x="467" y="3437"/>
                    <a:pt x="467" y="3470"/>
                    <a:pt x="467" y="3470"/>
                  </a:cubicBezTo>
                  <a:cubicBezTo>
                    <a:pt x="434" y="3571"/>
                    <a:pt x="401" y="3637"/>
                    <a:pt x="367" y="3704"/>
                  </a:cubicBezTo>
                  <a:cubicBezTo>
                    <a:pt x="367" y="3737"/>
                    <a:pt x="334" y="3771"/>
                    <a:pt x="334" y="3804"/>
                  </a:cubicBezTo>
                  <a:lnTo>
                    <a:pt x="301" y="3937"/>
                  </a:lnTo>
                  <a:lnTo>
                    <a:pt x="267" y="4038"/>
                  </a:lnTo>
                  <a:cubicBezTo>
                    <a:pt x="234" y="4104"/>
                    <a:pt x="234" y="4138"/>
                    <a:pt x="234" y="4171"/>
                  </a:cubicBezTo>
                  <a:cubicBezTo>
                    <a:pt x="201" y="4204"/>
                    <a:pt x="201" y="4238"/>
                    <a:pt x="201" y="4271"/>
                  </a:cubicBezTo>
                  <a:cubicBezTo>
                    <a:pt x="167" y="4338"/>
                    <a:pt x="167" y="4371"/>
                    <a:pt x="167" y="4404"/>
                  </a:cubicBezTo>
                  <a:cubicBezTo>
                    <a:pt x="134" y="4471"/>
                    <a:pt x="101" y="4571"/>
                    <a:pt x="101" y="4638"/>
                  </a:cubicBezTo>
                  <a:cubicBezTo>
                    <a:pt x="101" y="4638"/>
                    <a:pt x="101" y="4671"/>
                    <a:pt x="101" y="4705"/>
                  </a:cubicBezTo>
                  <a:cubicBezTo>
                    <a:pt x="101" y="4738"/>
                    <a:pt x="67" y="4738"/>
                    <a:pt x="67" y="4805"/>
                  </a:cubicBezTo>
                  <a:cubicBezTo>
                    <a:pt x="67" y="4838"/>
                    <a:pt x="67" y="4871"/>
                    <a:pt x="67" y="4905"/>
                  </a:cubicBezTo>
                  <a:cubicBezTo>
                    <a:pt x="67" y="4938"/>
                    <a:pt x="34" y="4938"/>
                    <a:pt x="34" y="4972"/>
                  </a:cubicBezTo>
                  <a:cubicBezTo>
                    <a:pt x="34" y="4972"/>
                    <a:pt x="34" y="5005"/>
                    <a:pt x="34" y="5038"/>
                  </a:cubicBezTo>
                  <a:cubicBezTo>
                    <a:pt x="34" y="5038"/>
                    <a:pt x="34" y="5072"/>
                    <a:pt x="34" y="5105"/>
                  </a:cubicBezTo>
                  <a:cubicBezTo>
                    <a:pt x="34" y="5105"/>
                    <a:pt x="34" y="5105"/>
                    <a:pt x="34" y="5138"/>
                  </a:cubicBezTo>
                  <a:cubicBezTo>
                    <a:pt x="34" y="5172"/>
                    <a:pt x="34" y="5205"/>
                    <a:pt x="0" y="5238"/>
                  </a:cubicBezTo>
                  <a:cubicBezTo>
                    <a:pt x="0" y="5272"/>
                    <a:pt x="0" y="5305"/>
                    <a:pt x="0" y="5338"/>
                  </a:cubicBezTo>
                  <a:cubicBezTo>
                    <a:pt x="0" y="5405"/>
                    <a:pt x="0" y="5439"/>
                    <a:pt x="0" y="5472"/>
                  </a:cubicBezTo>
                  <a:cubicBezTo>
                    <a:pt x="0" y="5572"/>
                    <a:pt x="0" y="5672"/>
                    <a:pt x="0" y="5772"/>
                  </a:cubicBezTo>
                  <a:lnTo>
                    <a:pt x="0" y="7473"/>
                  </a:lnTo>
                  <a:lnTo>
                    <a:pt x="34" y="8708"/>
                  </a:lnTo>
                  <a:lnTo>
                    <a:pt x="67" y="12677"/>
                  </a:lnTo>
                  <a:lnTo>
                    <a:pt x="67" y="14045"/>
                  </a:lnTo>
                  <a:cubicBezTo>
                    <a:pt x="101" y="16046"/>
                    <a:pt x="1135" y="17781"/>
                    <a:pt x="2702" y="18781"/>
                  </a:cubicBezTo>
                  <a:cubicBezTo>
                    <a:pt x="3536" y="19348"/>
                    <a:pt x="4504" y="19649"/>
                    <a:pt x="5571" y="19715"/>
                  </a:cubicBezTo>
                  <a:lnTo>
                    <a:pt x="5838" y="19715"/>
                  </a:lnTo>
                  <a:cubicBezTo>
                    <a:pt x="6272" y="19682"/>
                    <a:pt x="6672" y="19649"/>
                    <a:pt x="7072" y="19549"/>
                  </a:cubicBezTo>
                  <a:cubicBezTo>
                    <a:pt x="7139" y="19549"/>
                    <a:pt x="7206" y="19515"/>
                    <a:pt x="7272" y="19515"/>
                  </a:cubicBezTo>
                  <a:cubicBezTo>
                    <a:pt x="7306" y="19482"/>
                    <a:pt x="7339" y="19482"/>
                    <a:pt x="7339" y="19482"/>
                  </a:cubicBezTo>
                  <a:cubicBezTo>
                    <a:pt x="7372" y="19482"/>
                    <a:pt x="7406" y="19482"/>
                    <a:pt x="7406" y="19449"/>
                  </a:cubicBezTo>
                  <a:lnTo>
                    <a:pt x="7539" y="19415"/>
                  </a:lnTo>
                  <a:cubicBezTo>
                    <a:pt x="7606" y="19415"/>
                    <a:pt x="7639" y="19382"/>
                    <a:pt x="7706" y="19382"/>
                  </a:cubicBezTo>
                  <a:cubicBezTo>
                    <a:pt x="7973" y="19282"/>
                    <a:pt x="8206" y="19148"/>
                    <a:pt x="8473" y="19048"/>
                  </a:cubicBezTo>
                  <a:cubicBezTo>
                    <a:pt x="8773" y="18848"/>
                    <a:pt x="9074" y="18648"/>
                    <a:pt x="9374" y="18448"/>
                  </a:cubicBezTo>
                  <a:cubicBezTo>
                    <a:pt x="9441" y="18381"/>
                    <a:pt x="9507" y="18314"/>
                    <a:pt x="9574" y="18281"/>
                  </a:cubicBezTo>
                  <a:cubicBezTo>
                    <a:pt x="9707" y="18148"/>
                    <a:pt x="9841" y="18014"/>
                    <a:pt x="9974" y="17881"/>
                  </a:cubicBezTo>
                  <a:cubicBezTo>
                    <a:pt x="10008" y="17814"/>
                    <a:pt x="10074" y="17747"/>
                    <a:pt x="10108" y="17714"/>
                  </a:cubicBezTo>
                  <a:cubicBezTo>
                    <a:pt x="10141" y="17647"/>
                    <a:pt x="10174" y="17614"/>
                    <a:pt x="10208" y="17581"/>
                  </a:cubicBezTo>
                  <a:cubicBezTo>
                    <a:pt x="10274" y="17514"/>
                    <a:pt x="10308" y="17447"/>
                    <a:pt x="10375" y="17380"/>
                  </a:cubicBezTo>
                  <a:cubicBezTo>
                    <a:pt x="10608" y="17080"/>
                    <a:pt x="10808" y="16713"/>
                    <a:pt x="10975" y="16346"/>
                  </a:cubicBezTo>
                  <a:cubicBezTo>
                    <a:pt x="11008" y="16313"/>
                    <a:pt x="11008" y="16280"/>
                    <a:pt x="11042" y="16213"/>
                  </a:cubicBezTo>
                  <a:cubicBezTo>
                    <a:pt x="11108" y="16046"/>
                    <a:pt x="11175" y="15879"/>
                    <a:pt x="11242" y="15713"/>
                  </a:cubicBezTo>
                  <a:cubicBezTo>
                    <a:pt x="11242" y="15612"/>
                    <a:pt x="11275" y="15546"/>
                    <a:pt x="11309" y="15479"/>
                  </a:cubicBezTo>
                  <a:cubicBezTo>
                    <a:pt x="11309" y="15446"/>
                    <a:pt x="11309" y="15446"/>
                    <a:pt x="11309" y="15412"/>
                  </a:cubicBezTo>
                  <a:cubicBezTo>
                    <a:pt x="11309" y="15379"/>
                    <a:pt x="11342" y="15346"/>
                    <a:pt x="11342" y="15312"/>
                  </a:cubicBezTo>
                  <a:cubicBezTo>
                    <a:pt x="11342" y="15246"/>
                    <a:pt x="11375" y="15145"/>
                    <a:pt x="11409" y="15045"/>
                  </a:cubicBezTo>
                  <a:cubicBezTo>
                    <a:pt x="11409" y="14979"/>
                    <a:pt x="11409" y="14879"/>
                    <a:pt x="11442" y="14812"/>
                  </a:cubicBezTo>
                  <a:cubicBezTo>
                    <a:pt x="11442" y="14779"/>
                    <a:pt x="11442" y="14779"/>
                    <a:pt x="11442" y="14745"/>
                  </a:cubicBezTo>
                  <a:cubicBezTo>
                    <a:pt x="11442" y="14678"/>
                    <a:pt x="11475" y="14612"/>
                    <a:pt x="11475" y="14578"/>
                  </a:cubicBezTo>
                  <a:cubicBezTo>
                    <a:pt x="11475" y="14545"/>
                    <a:pt x="11475" y="14545"/>
                    <a:pt x="11475" y="14512"/>
                  </a:cubicBezTo>
                  <a:cubicBezTo>
                    <a:pt x="11475" y="14478"/>
                    <a:pt x="11475" y="14445"/>
                    <a:pt x="11475" y="14412"/>
                  </a:cubicBezTo>
                  <a:cubicBezTo>
                    <a:pt x="11475" y="14345"/>
                    <a:pt x="11475" y="14278"/>
                    <a:pt x="11475" y="14245"/>
                  </a:cubicBezTo>
                  <a:cubicBezTo>
                    <a:pt x="11475" y="14145"/>
                    <a:pt x="11509" y="14045"/>
                    <a:pt x="11509" y="13945"/>
                  </a:cubicBezTo>
                  <a:lnTo>
                    <a:pt x="11442" y="5672"/>
                  </a:lnTo>
                  <a:cubicBezTo>
                    <a:pt x="11409" y="4938"/>
                    <a:pt x="11275" y="4238"/>
                    <a:pt x="11008" y="3604"/>
                  </a:cubicBezTo>
                  <a:cubicBezTo>
                    <a:pt x="10183" y="1492"/>
                    <a:pt x="8119" y="1"/>
                    <a:pt x="5750" y="1"/>
                  </a:cubicBezTo>
                  <a:close/>
                </a:path>
              </a:pathLst>
            </a:custGeom>
            <a:solidFill>
              <a:srgbClr val="AD2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2667900" y="2090275"/>
              <a:ext cx="110950" cy="110125"/>
            </a:xfrm>
            <a:custGeom>
              <a:avLst/>
              <a:gdLst/>
              <a:ahLst/>
              <a:cxnLst/>
              <a:rect l="l" t="t" r="r" b="b"/>
              <a:pathLst>
                <a:path w="4438" h="4405" extrusionOk="0">
                  <a:moveTo>
                    <a:pt x="2202" y="0"/>
                  </a:moveTo>
                  <a:cubicBezTo>
                    <a:pt x="1002" y="34"/>
                    <a:pt x="1" y="1001"/>
                    <a:pt x="34" y="2235"/>
                  </a:cubicBezTo>
                  <a:cubicBezTo>
                    <a:pt x="34" y="3417"/>
                    <a:pt x="1003" y="4404"/>
                    <a:pt x="2177" y="4404"/>
                  </a:cubicBezTo>
                  <a:cubicBezTo>
                    <a:pt x="2197" y="4404"/>
                    <a:pt x="2216" y="4404"/>
                    <a:pt x="2236" y="4404"/>
                  </a:cubicBezTo>
                  <a:cubicBezTo>
                    <a:pt x="3470" y="4404"/>
                    <a:pt x="4437" y="3403"/>
                    <a:pt x="4437" y="2202"/>
                  </a:cubicBezTo>
                  <a:cubicBezTo>
                    <a:pt x="4404" y="968"/>
                    <a:pt x="3403" y="0"/>
                    <a:pt x="2202" y="0"/>
                  </a:cubicBezTo>
                  <a:close/>
                </a:path>
              </a:pathLst>
            </a:custGeom>
            <a:solidFill>
              <a:srgbClr val="AD2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2871400" y="2224525"/>
              <a:ext cx="113425" cy="51750"/>
            </a:xfrm>
            <a:custGeom>
              <a:avLst/>
              <a:gdLst/>
              <a:ahLst/>
              <a:cxnLst/>
              <a:rect l="l" t="t" r="r" b="b"/>
              <a:pathLst>
                <a:path w="4537" h="2070" extrusionOk="0">
                  <a:moveTo>
                    <a:pt x="0" y="1"/>
                  </a:moveTo>
                  <a:cubicBezTo>
                    <a:pt x="133" y="1168"/>
                    <a:pt x="1101" y="2069"/>
                    <a:pt x="2268" y="2069"/>
                  </a:cubicBezTo>
                  <a:cubicBezTo>
                    <a:pt x="3436" y="2069"/>
                    <a:pt x="4403" y="1168"/>
                    <a:pt x="4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3"/>
            <p:cNvSpPr/>
            <p:nvPr/>
          </p:nvSpPr>
          <p:spPr>
            <a:xfrm>
              <a:off x="2256775" y="3211475"/>
              <a:ext cx="809775" cy="952425"/>
            </a:xfrm>
            <a:custGeom>
              <a:avLst/>
              <a:gdLst/>
              <a:ahLst/>
              <a:cxnLst/>
              <a:rect l="l" t="t" r="r" b="b"/>
              <a:pathLst>
                <a:path w="32391" h="38097" extrusionOk="0">
                  <a:moveTo>
                    <a:pt x="13083" y="0"/>
                  </a:moveTo>
                  <a:cubicBezTo>
                    <a:pt x="12642" y="0"/>
                    <a:pt x="12219" y="257"/>
                    <a:pt x="12043" y="685"/>
                  </a:cubicBezTo>
                  <a:lnTo>
                    <a:pt x="234" y="29039"/>
                  </a:lnTo>
                  <a:cubicBezTo>
                    <a:pt x="1" y="29606"/>
                    <a:pt x="268" y="30273"/>
                    <a:pt x="835" y="30506"/>
                  </a:cubicBezTo>
                  <a:lnTo>
                    <a:pt x="18881" y="38012"/>
                  </a:lnTo>
                  <a:cubicBezTo>
                    <a:pt x="19020" y="38069"/>
                    <a:pt x="19163" y="38096"/>
                    <a:pt x="19304" y="38096"/>
                  </a:cubicBezTo>
                  <a:cubicBezTo>
                    <a:pt x="19735" y="38096"/>
                    <a:pt x="20139" y="37839"/>
                    <a:pt x="20315" y="37411"/>
                  </a:cubicBezTo>
                  <a:lnTo>
                    <a:pt x="32157" y="9058"/>
                  </a:lnTo>
                  <a:cubicBezTo>
                    <a:pt x="32391" y="8491"/>
                    <a:pt x="32124" y="7857"/>
                    <a:pt x="31557" y="7623"/>
                  </a:cubicBezTo>
                  <a:lnTo>
                    <a:pt x="13510" y="85"/>
                  </a:lnTo>
                  <a:cubicBezTo>
                    <a:pt x="13371" y="27"/>
                    <a:pt x="13226" y="0"/>
                    <a:pt x="130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2285975" y="3563825"/>
              <a:ext cx="722200" cy="384475"/>
            </a:xfrm>
            <a:custGeom>
              <a:avLst/>
              <a:gdLst/>
              <a:ahLst/>
              <a:cxnLst/>
              <a:rect l="l" t="t" r="r" b="b"/>
              <a:pathLst>
                <a:path w="28888" h="15379" extrusionOk="0">
                  <a:moveTo>
                    <a:pt x="28888" y="1"/>
                  </a:moveTo>
                  <a:lnTo>
                    <a:pt x="2936" y="8106"/>
                  </a:lnTo>
                  <a:lnTo>
                    <a:pt x="0" y="15378"/>
                  </a:lnTo>
                  <a:lnTo>
                    <a:pt x="0" y="15378"/>
                  </a:lnTo>
                  <a:lnTo>
                    <a:pt x="26152" y="6405"/>
                  </a:lnTo>
                  <a:lnTo>
                    <a:pt x="288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p:cNvSpPr/>
            <p:nvPr/>
          </p:nvSpPr>
          <p:spPr>
            <a:xfrm>
              <a:off x="2333500" y="3277800"/>
              <a:ext cx="255200" cy="627125"/>
            </a:xfrm>
            <a:custGeom>
              <a:avLst/>
              <a:gdLst/>
              <a:ahLst/>
              <a:cxnLst/>
              <a:rect l="l" t="t" r="r" b="b"/>
              <a:pathLst>
                <a:path w="10208" h="25085" fill="none" extrusionOk="0">
                  <a:moveTo>
                    <a:pt x="10208" y="0"/>
                  </a:moveTo>
                  <a:lnTo>
                    <a:pt x="1" y="25085"/>
                  </a:lnTo>
                </a:path>
              </a:pathLst>
            </a:custGeom>
            <a:solidFill>
              <a:schemeClr val="dk1"/>
            </a:solidFill>
            <a:ln w="16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2632875" y="3636775"/>
              <a:ext cx="115950" cy="106700"/>
            </a:xfrm>
            <a:custGeom>
              <a:avLst/>
              <a:gdLst/>
              <a:ahLst/>
              <a:cxnLst/>
              <a:rect l="l" t="t" r="r" b="b"/>
              <a:pathLst>
                <a:path w="4638" h="4268" extrusionOk="0">
                  <a:moveTo>
                    <a:pt x="2390" y="1"/>
                  </a:moveTo>
                  <a:cubicBezTo>
                    <a:pt x="1579" y="1"/>
                    <a:pt x="799" y="511"/>
                    <a:pt x="468" y="1352"/>
                  </a:cubicBezTo>
                  <a:cubicBezTo>
                    <a:pt x="1" y="2453"/>
                    <a:pt x="468" y="3687"/>
                    <a:pt x="1469" y="4121"/>
                  </a:cubicBezTo>
                  <a:cubicBezTo>
                    <a:pt x="1705" y="4220"/>
                    <a:pt x="1951" y="4267"/>
                    <a:pt x="2194" y="4267"/>
                  </a:cubicBezTo>
                  <a:cubicBezTo>
                    <a:pt x="3014" y="4267"/>
                    <a:pt x="3810" y="3736"/>
                    <a:pt x="4171" y="2887"/>
                  </a:cubicBezTo>
                  <a:cubicBezTo>
                    <a:pt x="4638" y="1819"/>
                    <a:pt x="4171" y="552"/>
                    <a:pt x="3136" y="151"/>
                  </a:cubicBezTo>
                  <a:cubicBezTo>
                    <a:pt x="2893" y="49"/>
                    <a:pt x="2640" y="1"/>
                    <a:pt x="2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2642050" y="3267775"/>
              <a:ext cx="41725" cy="41725"/>
            </a:xfrm>
            <a:custGeom>
              <a:avLst/>
              <a:gdLst/>
              <a:ahLst/>
              <a:cxnLst/>
              <a:rect l="l" t="t" r="r" b="b"/>
              <a:pathLst>
                <a:path w="1669" h="1669" extrusionOk="0">
                  <a:moveTo>
                    <a:pt x="835" y="1"/>
                  </a:moveTo>
                  <a:cubicBezTo>
                    <a:pt x="368" y="1"/>
                    <a:pt x="1" y="368"/>
                    <a:pt x="1" y="835"/>
                  </a:cubicBezTo>
                  <a:cubicBezTo>
                    <a:pt x="1" y="1302"/>
                    <a:pt x="368" y="1669"/>
                    <a:pt x="835" y="1669"/>
                  </a:cubicBezTo>
                  <a:cubicBezTo>
                    <a:pt x="1302" y="1669"/>
                    <a:pt x="1669" y="1268"/>
                    <a:pt x="1669" y="835"/>
                  </a:cubicBezTo>
                  <a:cubicBezTo>
                    <a:pt x="1669" y="368"/>
                    <a:pt x="1302"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p:cNvSpPr/>
            <p:nvPr/>
          </p:nvSpPr>
          <p:spPr>
            <a:xfrm>
              <a:off x="2943950" y="3390700"/>
              <a:ext cx="78400" cy="42725"/>
            </a:xfrm>
            <a:custGeom>
              <a:avLst/>
              <a:gdLst/>
              <a:ahLst/>
              <a:cxnLst/>
              <a:rect l="l" t="t" r="r" b="b"/>
              <a:pathLst>
                <a:path w="3136" h="1709" extrusionOk="0">
                  <a:moveTo>
                    <a:pt x="522" y="0"/>
                  </a:moveTo>
                  <a:cubicBezTo>
                    <a:pt x="332" y="0"/>
                    <a:pt x="146" y="102"/>
                    <a:pt x="67" y="287"/>
                  </a:cubicBezTo>
                  <a:cubicBezTo>
                    <a:pt x="0" y="521"/>
                    <a:pt x="134" y="821"/>
                    <a:pt x="367" y="888"/>
                  </a:cubicBezTo>
                  <a:lnTo>
                    <a:pt x="2469" y="1688"/>
                  </a:lnTo>
                  <a:cubicBezTo>
                    <a:pt x="2516" y="1702"/>
                    <a:pt x="2565" y="1709"/>
                    <a:pt x="2614" y="1709"/>
                  </a:cubicBezTo>
                  <a:cubicBezTo>
                    <a:pt x="2803" y="1709"/>
                    <a:pt x="2983" y="1607"/>
                    <a:pt x="3036" y="1422"/>
                  </a:cubicBezTo>
                  <a:cubicBezTo>
                    <a:pt x="3136" y="1188"/>
                    <a:pt x="3002" y="888"/>
                    <a:pt x="2769" y="821"/>
                  </a:cubicBezTo>
                  <a:lnTo>
                    <a:pt x="667" y="21"/>
                  </a:lnTo>
                  <a:cubicBezTo>
                    <a:pt x="620" y="7"/>
                    <a:pt x="571"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a:off x="2436075" y="4658775"/>
              <a:ext cx="641325" cy="291900"/>
            </a:xfrm>
            <a:custGeom>
              <a:avLst/>
              <a:gdLst/>
              <a:ahLst/>
              <a:cxnLst/>
              <a:rect l="l" t="t" r="r" b="b"/>
              <a:pathLst>
                <a:path w="25653" h="11676" extrusionOk="0">
                  <a:moveTo>
                    <a:pt x="1" y="1"/>
                  </a:moveTo>
                  <a:lnTo>
                    <a:pt x="4871" y="11676"/>
                  </a:lnTo>
                  <a:lnTo>
                    <a:pt x="25652" y="11676"/>
                  </a:lnTo>
                  <a:lnTo>
                    <a:pt x="24585" y="6772"/>
                  </a:lnTo>
                  <a:cubicBezTo>
                    <a:pt x="24385" y="6739"/>
                    <a:pt x="24218" y="6739"/>
                    <a:pt x="24051" y="6672"/>
                  </a:cubicBezTo>
                  <a:cubicBezTo>
                    <a:pt x="17346" y="5471"/>
                    <a:pt x="6772" y="5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2833025" y="4424450"/>
              <a:ext cx="575450" cy="526225"/>
            </a:xfrm>
            <a:custGeom>
              <a:avLst/>
              <a:gdLst/>
              <a:ahLst/>
              <a:cxnLst/>
              <a:rect l="l" t="t" r="r" b="b"/>
              <a:pathLst>
                <a:path w="23018" h="21049" extrusionOk="0">
                  <a:moveTo>
                    <a:pt x="23017" y="0"/>
                  </a:moveTo>
                  <a:lnTo>
                    <a:pt x="3737" y="9040"/>
                  </a:lnTo>
                  <a:lnTo>
                    <a:pt x="1" y="21049"/>
                  </a:lnTo>
                  <a:lnTo>
                    <a:pt x="18614" y="21049"/>
                  </a:lnTo>
                  <a:cubicBezTo>
                    <a:pt x="21216" y="12743"/>
                    <a:pt x="22817" y="5538"/>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1657200" y="2725125"/>
              <a:ext cx="1024900" cy="1483525"/>
            </a:xfrm>
            <a:custGeom>
              <a:avLst/>
              <a:gdLst/>
              <a:ahLst/>
              <a:cxnLst/>
              <a:rect l="l" t="t" r="r" b="b"/>
              <a:pathLst>
                <a:path w="40996" h="59341" extrusionOk="0">
                  <a:moveTo>
                    <a:pt x="24050" y="1"/>
                  </a:moveTo>
                  <a:cubicBezTo>
                    <a:pt x="23062" y="1"/>
                    <a:pt x="22063" y="385"/>
                    <a:pt x="21148" y="1225"/>
                  </a:cubicBezTo>
                  <a:cubicBezTo>
                    <a:pt x="16812" y="5128"/>
                    <a:pt x="13676" y="10465"/>
                    <a:pt x="10407" y="15336"/>
                  </a:cubicBezTo>
                  <a:cubicBezTo>
                    <a:pt x="6271" y="21440"/>
                    <a:pt x="2402" y="28011"/>
                    <a:pt x="1201" y="35283"/>
                  </a:cubicBezTo>
                  <a:cubicBezTo>
                    <a:pt x="0" y="42588"/>
                    <a:pt x="2035" y="50828"/>
                    <a:pt x="7906" y="55297"/>
                  </a:cubicBezTo>
                  <a:cubicBezTo>
                    <a:pt x="12175" y="58543"/>
                    <a:pt x="17622" y="59341"/>
                    <a:pt x="23086" y="59341"/>
                  </a:cubicBezTo>
                  <a:cubicBezTo>
                    <a:pt x="24921" y="59341"/>
                    <a:pt x="26759" y="59251"/>
                    <a:pt x="28554" y="59134"/>
                  </a:cubicBezTo>
                  <a:cubicBezTo>
                    <a:pt x="32523" y="58900"/>
                    <a:pt x="37127" y="58166"/>
                    <a:pt x="39061" y="54697"/>
                  </a:cubicBezTo>
                  <a:cubicBezTo>
                    <a:pt x="40996" y="51195"/>
                    <a:pt x="38894" y="46558"/>
                    <a:pt x="35592" y="44290"/>
                  </a:cubicBezTo>
                  <a:cubicBezTo>
                    <a:pt x="32290" y="42055"/>
                    <a:pt x="27920" y="42388"/>
                    <a:pt x="24151" y="41021"/>
                  </a:cubicBezTo>
                  <a:cubicBezTo>
                    <a:pt x="20214" y="39553"/>
                    <a:pt x="14477" y="37518"/>
                    <a:pt x="14477" y="37518"/>
                  </a:cubicBezTo>
                  <a:cubicBezTo>
                    <a:pt x="12676" y="37051"/>
                    <a:pt x="19614" y="25643"/>
                    <a:pt x="20415" y="24542"/>
                  </a:cubicBezTo>
                  <a:cubicBezTo>
                    <a:pt x="24017" y="19505"/>
                    <a:pt x="28354" y="14468"/>
                    <a:pt x="29321" y="8164"/>
                  </a:cubicBezTo>
                  <a:cubicBezTo>
                    <a:pt x="29721" y="5562"/>
                    <a:pt x="29388" y="3627"/>
                    <a:pt x="27553" y="1692"/>
                  </a:cubicBezTo>
                  <a:cubicBezTo>
                    <a:pt x="26529" y="613"/>
                    <a:pt x="25298" y="1"/>
                    <a:pt x="24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p:nvPr/>
          </p:nvSpPr>
          <p:spPr>
            <a:xfrm>
              <a:off x="2427750" y="3943225"/>
              <a:ext cx="430325" cy="231075"/>
            </a:xfrm>
            <a:custGeom>
              <a:avLst/>
              <a:gdLst/>
              <a:ahLst/>
              <a:cxnLst/>
              <a:rect l="l" t="t" r="r" b="b"/>
              <a:pathLst>
                <a:path w="17213" h="9243" extrusionOk="0">
                  <a:moveTo>
                    <a:pt x="11102" y="1"/>
                  </a:moveTo>
                  <a:cubicBezTo>
                    <a:pt x="8161" y="1"/>
                    <a:pt x="3036" y="1103"/>
                    <a:pt x="3036" y="1103"/>
                  </a:cubicBezTo>
                  <a:lnTo>
                    <a:pt x="0" y="5673"/>
                  </a:lnTo>
                  <a:cubicBezTo>
                    <a:pt x="0" y="5673"/>
                    <a:pt x="2135" y="7441"/>
                    <a:pt x="4470" y="9242"/>
                  </a:cubicBezTo>
                  <a:cubicBezTo>
                    <a:pt x="6004" y="8575"/>
                    <a:pt x="7605" y="8008"/>
                    <a:pt x="9207" y="7674"/>
                  </a:cubicBezTo>
                  <a:cubicBezTo>
                    <a:pt x="9041" y="7542"/>
                    <a:pt x="8941" y="7475"/>
                    <a:pt x="8940" y="7474"/>
                  </a:cubicBezTo>
                  <a:lnTo>
                    <a:pt x="8940" y="7474"/>
                  </a:lnTo>
                  <a:cubicBezTo>
                    <a:pt x="8941" y="7475"/>
                    <a:pt x="9041" y="7542"/>
                    <a:pt x="9240" y="7674"/>
                  </a:cubicBezTo>
                  <a:cubicBezTo>
                    <a:pt x="10116" y="7488"/>
                    <a:pt x="11013" y="7387"/>
                    <a:pt x="11898" y="7387"/>
                  </a:cubicBezTo>
                  <a:cubicBezTo>
                    <a:pt x="12125" y="7387"/>
                    <a:pt x="12351" y="7394"/>
                    <a:pt x="12576" y="7407"/>
                  </a:cubicBezTo>
                  <a:cubicBezTo>
                    <a:pt x="11208" y="6440"/>
                    <a:pt x="9941" y="5706"/>
                    <a:pt x="9940" y="5706"/>
                  </a:cubicBezTo>
                  <a:lnTo>
                    <a:pt x="9940" y="5706"/>
                  </a:lnTo>
                  <a:cubicBezTo>
                    <a:pt x="9941" y="5707"/>
                    <a:pt x="13843" y="7674"/>
                    <a:pt x="15745" y="8008"/>
                  </a:cubicBezTo>
                  <a:cubicBezTo>
                    <a:pt x="16078" y="7974"/>
                    <a:pt x="16378" y="7941"/>
                    <a:pt x="16679" y="7908"/>
                  </a:cubicBezTo>
                  <a:cubicBezTo>
                    <a:pt x="16712" y="7874"/>
                    <a:pt x="16745" y="7841"/>
                    <a:pt x="16779" y="7808"/>
                  </a:cubicBezTo>
                  <a:cubicBezTo>
                    <a:pt x="17212" y="6640"/>
                    <a:pt x="8740" y="2704"/>
                    <a:pt x="8740" y="2704"/>
                  </a:cubicBezTo>
                  <a:cubicBezTo>
                    <a:pt x="8740" y="2704"/>
                    <a:pt x="13310" y="1537"/>
                    <a:pt x="13109" y="603"/>
                  </a:cubicBezTo>
                  <a:cubicBezTo>
                    <a:pt x="13027" y="161"/>
                    <a:pt x="12223" y="1"/>
                    <a:pt x="11102" y="1"/>
                  </a:cubicBezTo>
                  <a:close/>
                </a:path>
              </a:pathLst>
            </a:custGeom>
            <a:solidFill>
              <a:srgbClr val="AA3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p:cNvSpPr/>
            <p:nvPr/>
          </p:nvSpPr>
          <p:spPr>
            <a:xfrm>
              <a:off x="2486950" y="4048650"/>
              <a:ext cx="284825" cy="169200"/>
            </a:xfrm>
            <a:custGeom>
              <a:avLst/>
              <a:gdLst/>
              <a:ahLst/>
              <a:cxnLst/>
              <a:rect l="l" t="t" r="r" b="b"/>
              <a:pathLst>
                <a:path w="11393" h="6768" extrusionOk="0">
                  <a:moveTo>
                    <a:pt x="5033" y="1"/>
                  </a:moveTo>
                  <a:cubicBezTo>
                    <a:pt x="4196" y="1"/>
                    <a:pt x="3413" y="66"/>
                    <a:pt x="2802" y="155"/>
                  </a:cubicBezTo>
                  <a:cubicBezTo>
                    <a:pt x="1935" y="255"/>
                    <a:pt x="1001" y="522"/>
                    <a:pt x="534" y="1289"/>
                  </a:cubicBezTo>
                  <a:cubicBezTo>
                    <a:pt x="0" y="2190"/>
                    <a:pt x="434" y="3357"/>
                    <a:pt x="1068" y="4191"/>
                  </a:cubicBezTo>
                  <a:cubicBezTo>
                    <a:pt x="2002" y="5392"/>
                    <a:pt x="3336" y="6293"/>
                    <a:pt x="4837" y="6626"/>
                  </a:cubicBezTo>
                  <a:cubicBezTo>
                    <a:pt x="5171" y="6710"/>
                    <a:pt x="5521" y="6768"/>
                    <a:pt x="5867" y="6768"/>
                  </a:cubicBezTo>
                  <a:cubicBezTo>
                    <a:pt x="6213" y="6768"/>
                    <a:pt x="6555" y="6710"/>
                    <a:pt x="6872" y="6559"/>
                  </a:cubicBezTo>
                  <a:cubicBezTo>
                    <a:pt x="7506" y="6293"/>
                    <a:pt x="7973" y="5592"/>
                    <a:pt x="7839" y="4925"/>
                  </a:cubicBezTo>
                  <a:lnTo>
                    <a:pt x="7839" y="4925"/>
                  </a:lnTo>
                  <a:cubicBezTo>
                    <a:pt x="8194" y="5267"/>
                    <a:pt x="8557" y="5412"/>
                    <a:pt x="8900" y="5412"/>
                  </a:cubicBezTo>
                  <a:cubicBezTo>
                    <a:pt x="10302" y="5412"/>
                    <a:pt x="11392" y="3002"/>
                    <a:pt x="10374" y="1689"/>
                  </a:cubicBezTo>
                  <a:cubicBezTo>
                    <a:pt x="9340" y="373"/>
                    <a:pt x="7031" y="1"/>
                    <a:pt x="5033" y="1"/>
                  </a:cubicBezTo>
                  <a:close/>
                </a:path>
              </a:pathLst>
            </a:custGeom>
            <a:solidFill>
              <a:srgbClr val="AA3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p:nvPr/>
          </p:nvSpPr>
          <p:spPr>
            <a:xfrm>
              <a:off x="2680425" y="1364200"/>
              <a:ext cx="1065775" cy="726475"/>
            </a:xfrm>
            <a:custGeom>
              <a:avLst/>
              <a:gdLst/>
              <a:ahLst/>
              <a:cxnLst/>
              <a:rect l="l" t="t" r="r" b="b"/>
              <a:pathLst>
                <a:path w="42631" h="29059" extrusionOk="0">
                  <a:moveTo>
                    <a:pt x="33880" y="1"/>
                  </a:moveTo>
                  <a:cubicBezTo>
                    <a:pt x="33032" y="1"/>
                    <a:pt x="32193" y="140"/>
                    <a:pt x="31389" y="456"/>
                  </a:cubicBezTo>
                  <a:cubicBezTo>
                    <a:pt x="30122" y="990"/>
                    <a:pt x="29054" y="1924"/>
                    <a:pt x="28120" y="2925"/>
                  </a:cubicBezTo>
                  <a:cubicBezTo>
                    <a:pt x="25318" y="5960"/>
                    <a:pt x="23450" y="9696"/>
                    <a:pt x="20982" y="12965"/>
                  </a:cubicBezTo>
                  <a:cubicBezTo>
                    <a:pt x="18513" y="16234"/>
                    <a:pt x="15111" y="19203"/>
                    <a:pt x="11008" y="19537"/>
                  </a:cubicBezTo>
                  <a:cubicBezTo>
                    <a:pt x="10651" y="19566"/>
                    <a:pt x="10285" y="19577"/>
                    <a:pt x="9915" y="19577"/>
                  </a:cubicBezTo>
                  <a:cubicBezTo>
                    <a:pt x="8676" y="19577"/>
                    <a:pt x="7383" y="19451"/>
                    <a:pt x="6151" y="19451"/>
                  </a:cubicBezTo>
                  <a:cubicBezTo>
                    <a:pt x="4383" y="19451"/>
                    <a:pt x="2741" y="19710"/>
                    <a:pt x="1568" y="20971"/>
                  </a:cubicBezTo>
                  <a:cubicBezTo>
                    <a:pt x="0" y="22705"/>
                    <a:pt x="200" y="26141"/>
                    <a:pt x="1568" y="27976"/>
                  </a:cubicBezTo>
                  <a:cubicBezTo>
                    <a:pt x="2153" y="28743"/>
                    <a:pt x="2746" y="29058"/>
                    <a:pt x="3306" y="29058"/>
                  </a:cubicBezTo>
                  <a:cubicBezTo>
                    <a:pt x="4692" y="29058"/>
                    <a:pt x="5872" y="27123"/>
                    <a:pt x="6205" y="25341"/>
                  </a:cubicBezTo>
                  <a:cubicBezTo>
                    <a:pt x="8779" y="26671"/>
                    <a:pt x="11615" y="27155"/>
                    <a:pt x="14508" y="27155"/>
                  </a:cubicBezTo>
                  <a:cubicBezTo>
                    <a:pt x="17274" y="27155"/>
                    <a:pt x="20093" y="26712"/>
                    <a:pt x="22783" y="26141"/>
                  </a:cubicBezTo>
                  <a:cubicBezTo>
                    <a:pt x="27286" y="25207"/>
                    <a:pt x="31823" y="23973"/>
                    <a:pt x="35592" y="21338"/>
                  </a:cubicBezTo>
                  <a:cubicBezTo>
                    <a:pt x="39362" y="18769"/>
                    <a:pt x="42330" y="14600"/>
                    <a:pt x="42497" y="10030"/>
                  </a:cubicBezTo>
                  <a:cubicBezTo>
                    <a:pt x="42631" y="5426"/>
                    <a:pt x="39362" y="690"/>
                    <a:pt x="34825" y="56"/>
                  </a:cubicBezTo>
                  <a:cubicBezTo>
                    <a:pt x="34510" y="20"/>
                    <a:pt x="34194" y="1"/>
                    <a:pt x="3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p:nvPr/>
          </p:nvSpPr>
          <p:spPr>
            <a:xfrm>
              <a:off x="3198300" y="2950900"/>
              <a:ext cx="411150" cy="243525"/>
            </a:xfrm>
            <a:custGeom>
              <a:avLst/>
              <a:gdLst/>
              <a:ahLst/>
              <a:cxnLst/>
              <a:rect l="l" t="t" r="r" b="b"/>
              <a:pathLst>
                <a:path w="16446" h="9741" extrusionOk="0">
                  <a:moveTo>
                    <a:pt x="2935" y="0"/>
                  </a:moveTo>
                  <a:cubicBezTo>
                    <a:pt x="1334" y="0"/>
                    <a:pt x="0" y="1301"/>
                    <a:pt x="0" y="2902"/>
                  </a:cubicBezTo>
                  <a:lnTo>
                    <a:pt x="0" y="6838"/>
                  </a:lnTo>
                  <a:cubicBezTo>
                    <a:pt x="0" y="8439"/>
                    <a:pt x="1334" y="9740"/>
                    <a:pt x="2935" y="9740"/>
                  </a:cubicBezTo>
                  <a:lnTo>
                    <a:pt x="13543" y="9740"/>
                  </a:lnTo>
                  <a:cubicBezTo>
                    <a:pt x="15144" y="9740"/>
                    <a:pt x="16445" y="8439"/>
                    <a:pt x="16445" y="6838"/>
                  </a:cubicBezTo>
                  <a:lnTo>
                    <a:pt x="16445" y="2902"/>
                  </a:lnTo>
                  <a:cubicBezTo>
                    <a:pt x="16445" y="1301"/>
                    <a:pt x="15144" y="0"/>
                    <a:pt x="13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3392600" y="2844975"/>
              <a:ext cx="46725" cy="139300"/>
            </a:xfrm>
            <a:custGeom>
              <a:avLst/>
              <a:gdLst/>
              <a:ahLst/>
              <a:cxnLst/>
              <a:rect l="l" t="t" r="r" b="b"/>
              <a:pathLst>
                <a:path w="1869" h="5572" extrusionOk="0">
                  <a:moveTo>
                    <a:pt x="934" y="1"/>
                  </a:moveTo>
                  <a:cubicBezTo>
                    <a:pt x="434" y="1"/>
                    <a:pt x="0" y="434"/>
                    <a:pt x="0" y="935"/>
                  </a:cubicBezTo>
                  <a:lnTo>
                    <a:pt x="0" y="4637"/>
                  </a:lnTo>
                  <a:cubicBezTo>
                    <a:pt x="0" y="5138"/>
                    <a:pt x="434" y="5571"/>
                    <a:pt x="934" y="5571"/>
                  </a:cubicBezTo>
                  <a:cubicBezTo>
                    <a:pt x="1468" y="5571"/>
                    <a:pt x="1868" y="5138"/>
                    <a:pt x="1868" y="4637"/>
                  </a:cubicBezTo>
                  <a:lnTo>
                    <a:pt x="1868" y="935"/>
                  </a:lnTo>
                  <a:cubicBezTo>
                    <a:pt x="1868" y="434"/>
                    <a:pt x="1468"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729500" y="4203450"/>
              <a:ext cx="33375" cy="137625"/>
            </a:xfrm>
            <a:custGeom>
              <a:avLst/>
              <a:gdLst/>
              <a:ahLst/>
              <a:cxnLst/>
              <a:rect l="l" t="t" r="r" b="b"/>
              <a:pathLst>
                <a:path w="1335" h="5505" fill="none" extrusionOk="0">
                  <a:moveTo>
                    <a:pt x="901" y="1"/>
                  </a:moveTo>
                  <a:cubicBezTo>
                    <a:pt x="1335" y="1869"/>
                    <a:pt x="1001" y="3870"/>
                    <a:pt x="1" y="5504"/>
                  </a:cubicBezTo>
                </a:path>
              </a:pathLst>
            </a:custGeom>
            <a:noFill/>
            <a:ln w="8350" cap="flat" cmpd="sng">
              <a:solidFill>
                <a:srgbClr val="F7EEE7"/>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4539250" y="3163875"/>
              <a:ext cx="889825" cy="487575"/>
            </a:xfrm>
            <a:custGeom>
              <a:avLst/>
              <a:gdLst/>
              <a:ahLst/>
              <a:cxnLst/>
              <a:rect l="l" t="t" r="r" b="b"/>
              <a:pathLst>
                <a:path w="35593" h="19503" extrusionOk="0">
                  <a:moveTo>
                    <a:pt x="26042" y="1"/>
                  </a:moveTo>
                  <a:cubicBezTo>
                    <a:pt x="25059" y="1"/>
                    <a:pt x="24087" y="171"/>
                    <a:pt x="23184" y="554"/>
                  </a:cubicBezTo>
                  <a:cubicBezTo>
                    <a:pt x="20915" y="1488"/>
                    <a:pt x="19381" y="3523"/>
                    <a:pt x="17680" y="5224"/>
                  </a:cubicBezTo>
                  <a:cubicBezTo>
                    <a:pt x="16712" y="6192"/>
                    <a:pt x="15645" y="7092"/>
                    <a:pt x="14311" y="7392"/>
                  </a:cubicBezTo>
                  <a:cubicBezTo>
                    <a:pt x="13959" y="7475"/>
                    <a:pt x="13606" y="7509"/>
                    <a:pt x="13252" y="7509"/>
                  </a:cubicBezTo>
                  <a:cubicBezTo>
                    <a:pt x="11893" y="7509"/>
                    <a:pt x="10516" y="7004"/>
                    <a:pt x="9140" y="6792"/>
                  </a:cubicBezTo>
                  <a:cubicBezTo>
                    <a:pt x="8707" y="6725"/>
                    <a:pt x="8265" y="6692"/>
                    <a:pt x="7821" y="6692"/>
                  </a:cubicBezTo>
                  <a:cubicBezTo>
                    <a:pt x="5604" y="6692"/>
                    <a:pt x="3353" y="7526"/>
                    <a:pt x="1935" y="9194"/>
                  </a:cubicBezTo>
                  <a:cubicBezTo>
                    <a:pt x="200" y="11228"/>
                    <a:pt x="0" y="14531"/>
                    <a:pt x="1768" y="16499"/>
                  </a:cubicBezTo>
                  <a:lnTo>
                    <a:pt x="1612" y="14887"/>
                  </a:lnTo>
                  <a:lnTo>
                    <a:pt x="1612" y="14887"/>
                  </a:lnTo>
                  <a:cubicBezTo>
                    <a:pt x="2454" y="17317"/>
                    <a:pt x="4938" y="19242"/>
                    <a:pt x="7572" y="19468"/>
                  </a:cubicBezTo>
                  <a:cubicBezTo>
                    <a:pt x="7815" y="19491"/>
                    <a:pt x="8057" y="19502"/>
                    <a:pt x="8298" y="19502"/>
                  </a:cubicBezTo>
                  <a:cubicBezTo>
                    <a:pt x="11540" y="19502"/>
                    <a:pt x="14618" y="17468"/>
                    <a:pt x="16512" y="14798"/>
                  </a:cubicBezTo>
                  <a:cubicBezTo>
                    <a:pt x="17246" y="13797"/>
                    <a:pt x="17880" y="12663"/>
                    <a:pt x="19014" y="12129"/>
                  </a:cubicBezTo>
                  <a:cubicBezTo>
                    <a:pt x="19648" y="11829"/>
                    <a:pt x="20348" y="11796"/>
                    <a:pt x="21082" y="11762"/>
                  </a:cubicBezTo>
                  <a:cubicBezTo>
                    <a:pt x="23251" y="11762"/>
                    <a:pt x="25444" y="12214"/>
                    <a:pt x="27620" y="12214"/>
                  </a:cubicBezTo>
                  <a:cubicBezTo>
                    <a:pt x="28021" y="12214"/>
                    <a:pt x="28421" y="12199"/>
                    <a:pt x="28821" y="12162"/>
                  </a:cubicBezTo>
                  <a:cubicBezTo>
                    <a:pt x="31423" y="11929"/>
                    <a:pt x="34191" y="10495"/>
                    <a:pt x="34825" y="7993"/>
                  </a:cubicBezTo>
                  <a:cubicBezTo>
                    <a:pt x="35592" y="5024"/>
                    <a:pt x="33024" y="2122"/>
                    <a:pt x="30189" y="921"/>
                  </a:cubicBezTo>
                  <a:cubicBezTo>
                    <a:pt x="28891" y="351"/>
                    <a:pt x="27454" y="1"/>
                    <a:pt x="26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4355775" y="4205500"/>
              <a:ext cx="853975" cy="770200"/>
            </a:xfrm>
            <a:custGeom>
              <a:avLst/>
              <a:gdLst/>
              <a:ahLst/>
              <a:cxnLst/>
              <a:rect l="l" t="t" r="r" b="b"/>
              <a:pathLst>
                <a:path w="34159" h="30808" extrusionOk="0">
                  <a:moveTo>
                    <a:pt x="13239" y="0"/>
                  </a:moveTo>
                  <a:cubicBezTo>
                    <a:pt x="6856" y="0"/>
                    <a:pt x="1456" y="5014"/>
                    <a:pt x="1102" y="11460"/>
                  </a:cubicBezTo>
                  <a:lnTo>
                    <a:pt x="1" y="30807"/>
                  </a:lnTo>
                  <a:lnTo>
                    <a:pt x="32791" y="30807"/>
                  </a:lnTo>
                  <a:lnTo>
                    <a:pt x="33792" y="13295"/>
                  </a:lnTo>
                  <a:cubicBezTo>
                    <a:pt x="34158" y="6623"/>
                    <a:pt x="28988" y="853"/>
                    <a:pt x="22317" y="486"/>
                  </a:cubicBezTo>
                  <a:lnTo>
                    <a:pt x="13911" y="19"/>
                  </a:lnTo>
                  <a:cubicBezTo>
                    <a:pt x="13686" y="6"/>
                    <a:pt x="13461" y="0"/>
                    <a:pt x="13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351600" y="4762175"/>
              <a:ext cx="351950" cy="213525"/>
            </a:xfrm>
            <a:custGeom>
              <a:avLst/>
              <a:gdLst/>
              <a:ahLst/>
              <a:cxnLst/>
              <a:rect l="l" t="t" r="r" b="b"/>
              <a:pathLst>
                <a:path w="14078" h="8541" extrusionOk="0">
                  <a:moveTo>
                    <a:pt x="735" y="1"/>
                  </a:moveTo>
                  <a:cubicBezTo>
                    <a:pt x="468" y="1702"/>
                    <a:pt x="234" y="4671"/>
                    <a:pt x="1" y="8540"/>
                  </a:cubicBezTo>
                  <a:lnTo>
                    <a:pt x="14078" y="8540"/>
                  </a:lnTo>
                  <a:lnTo>
                    <a:pt x="735" y="1"/>
                  </a:lnTo>
                  <a:close/>
                </a:path>
              </a:pathLst>
            </a:custGeom>
            <a:solidFill>
              <a:srgbClr val="5A52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a:off x="4776075" y="4794700"/>
              <a:ext cx="410325" cy="181000"/>
            </a:xfrm>
            <a:custGeom>
              <a:avLst/>
              <a:gdLst/>
              <a:ahLst/>
              <a:cxnLst/>
              <a:rect l="l" t="t" r="r" b="b"/>
              <a:pathLst>
                <a:path w="16413" h="7240" extrusionOk="0">
                  <a:moveTo>
                    <a:pt x="16412" y="1"/>
                  </a:moveTo>
                  <a:lnTo>
                    <a:pt x="101" y="5772"/>
                  </a:lnTo>
                  <a:cubicBezTo>
                    <a:pt x="67" y="6239"/>
                    <a:pt x="34" y="6706"/>
                    <a:pt x="1" y="7239"/>
                  </a:cubicBezTo>
                  <a:lnTo>
                    <a:pt x="16246" y="7239"/>
                  </a:lnTo>
                  <a:cubicBezTo>
                    <a:pt x="16312" y="4271"/>
                    <a:pt x="16379" y="1769"/>
                    <a:pt x="16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a:off x="3579400" y="3547950"/>
              <a:ext cx="943200" cy="1069150"/>
            </a:xfrm>
            <a:custGeom>
              <a:avLst/>
              <a:gdLst/>
              <a:ahLst/>
              <a:cxnLst/>
              <a:rect l="l" t="t" r="r" b="b"/>
              <a:pathLst>
                <a:path w="37728" h="42766" extrusionOk="0">
                  <a:moveTo>
                    <a:pt x="33473" y="1"/>
                  </a:moveTo>
                  <a:cubicBezTo>
                    <a:pt x="33209" y="1"/>
                    <a:pt x="32936" y="23"/>
                    <a:pt x="32657" y="68"/>
                  </a:cubicBezTo>
                  <a:cubicBezTo>
                    <a:pt x="30589" y="402"/>
                    <a:pt x="29455" y="1469"/>
                    <a:pt x="28487" y="3271"/>
                  </a:cubicBezTo>
                  <a:cubicBezTo>
                    <a:pt x="26119" y="7641"/>
                    <a:pt x="24284" y="13345"/>
                    <a:pt x="22917" y="17981"/>
                  </a:cubicBezTo>
                  <a:cubicBezTo>
                    <a:pt x="21782" y="21884"/>
                    <a:pt x="21449" y="27455"/>
                    <a:pt x="21449" y="27455"/>
                  </a:cubicBezTo>
                  <a:cubicBezTo>
                    <a:pt x="21449" y="27455"/>
                    <a:pt x="18980" y="26621"/>
                    <a:pt x="15912" y="25487"/>
                  </a:cubicBezTo>
                  <a:cubicBezTo>
                    <a:pt x="12676" y="24286"/>
                    <a:pt x="11008" y="23552"/>
                    <a:pt x="7506" y="22851"/>
                  </a:cubicBezTo>
                  <a:cubicBezTo>
                    <a:pt x="7168" y="22782"/>
                    <a:pt x="6824" y="22748"/>
                    <a:pt x="6479" y="22748"/>
                  </a:cubicBezTo>
                  <a:cubicBezTo>
                    <a:pt x="3696" y="22748"/>
                    <a:pt x="853" y="24928"/>
                    <a:pt x="467" y="27688"/>
                  </a:cubicBezTo>
                  <a:cubicBezTo>
                    <a:pt x="0" y="30757"/>
                    <a:pt x="2535" y="33392"/>
                    <a:pt x="4904" y="35427"/>
                  </a:cubicBezTo>
                  <a:cubicBezTo>
                    <a:pt x="9140" y="39063"/>
                    <a:pt x="13977" y="42766"/>
                    <a:pt x="19581" y="42766"/>
                  </a:cubicBezTo>
                  <a:cubicBezTo>
                    <a:pt x="25385" y="42766"/>
                    <a:pt x="30522" y="38563"/>
                    <a:pt x="33224" y="33459"/>
                  </a:cubicBezTo>
                  <a:cubicBezTo>
                    <a:pt x="35926" y="28355"/>
                    <a:pt x="36593" y="22418"/>
                    <a:pt x="36893" y="16647"/>
                  </a:cubicBezTo>
                  <a:cubicBezTo>
                    <a:pt x="37127" y="12077"/>
                    <a:pt x="37727" y="7307"/>
                    <a:pt x="36860" y="2804"/>
                  </a:cubicBezTo>
                  <a:cubicBezTo>
                    <a:pt x="36514" y="928"/>
                    <a:pt x="35169" y="1"/>
                    <a:pt x="3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4652650" y="3185900"/>
              <a:ext cx="284400" cy="364100"/>
            </a:xfrm>
            <a:custGeom>
              <a:avLst/>
              <a:gdLst/>
              <a:ahLst/>
              <a:cxnLst/>
              <a:rect l="l" t="t" r="r" b="b"/>
              <a:pathLst>
                <a:path w="11376" h="14564" extrusionOk="0">
                  <a:moveTo>
                    <a:pt x="7884" y="0"/>
                  </a:moveTo>
                  <a:cubicBezTo>
                    <a:pt x="7487" y="0"/>
                    <a:pt x="7109" y="83"/>
                    <a:pt x="6706" y="140"/>
                  </a:cubicBezTo>
                  <a:cubicBezTo>
                    <a:pt x="5705" y="340"/>
                    <a:pt x="4271" y="774"/>
                    <a:pt x="3237" y="941"/>
                  </a:cubicBezTo>
                  <a:cubicBezTo>
                    <a:pt x="3770" y="4977"/>
                    <a:pt x="2036" y="8880"/>
                    <a:pt x="1" y="12382"/>
                  </a:cubicBezTo>
                  <a:cubicBezTo>
                    <a:pt x="468" y="12682"/>
                    <a:pt x="935" y="12949"/>
                    <a:pt x="1402" y="13216"/>
                  </a:cubicBezTo>
                  <a:cubicBezTo>
                    <a:pt x="1802" y="13450"/>
                    <a:pt x="2169" y="13683"/>
                    <a:pt x="2569" y="13883"/>
                  </a:cubicBezTo>
                  <a:cubicBezTo>
                    <a:pt x="3535" y="14334"/>
                    <a:pt x="4584" y="14564"/>
                    <a:pt x="5635" y="14564"/>
                  </a:cubicBezTo>
                  <a:cubicBezTo>
                    <a:pt x="6218" y="14564"/>
                    <a:pt x="6802" y="14493"/>
                    <a:pt x="7373" y="14350"/>
                  </a:cubicBezTo>
                  <a:cubicBezTo>
                    <a:pt x="8974" y="13950"/>
                    <a:pt x="10408" y="12849"/>
                    <a:pt x="11376" y="11515"/>
                  </a:cubicBezTo>
                  <a:cubicBezTo>
                    <a:pt x="9841" y="9914"/>
                    <a:pt x="9541" y="7512"/>
                    <a:pt x="9608" y="5277"/>
                  </a:cubicBezTo>
                  <a:cubicBezTo>
                    <a:pt x="9641" y="3776"/>
                    <a:pt x="9808" y="2308"/>
                    <a:pt x="10075" y="841"/>
                  </a:cubicBezTo>
                  <a:lnTo>
                    <a:pt x="10075" y="841"/>
                  </a:lnTo>
                  <a:cubicBezTo>
                    <a:pt x="10028" y="850"/>
                    <a:pt x="9982" y="854"/>
                    <a:pt x="9936" y="854"/>
                  </a:cubicBezTo>
                  <a:cubicBezTo>
                    <a:pt x="9294" y="854"/>
                    <a:pt x="8727" y="38"/>
                    <a:pt x="8073" y="7"/>
                  </a:cubicBezTo>
                  <a:cubicBezTo>
                    <a:pt x="8010" y="2"/>
                    <a:pt x="7946" y="0"/>
                    <a:pt x="7884" y="0"/>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a:off x="4652650" y="3384525"/>
              <a:ext cx="284400" cy="165475"/>
            </a:xfrm>
            <a:custGeom>
              <a:avLst/>
              <a:gdLst/>
              <a:ahLst/>
              <a:cxnLst/>
              <a:rect l="l" t="t" r="r" b="b"/>
              <a:pathLst>
                <a:path w="11376" h="6619" extrusionOk="0">
                  <a:moveTo>
                    <a:pt x="2202" y="1"/>
                  </a:moveTo>
                  <a:cubicBezTo>
                    <a:pt x="1602" y="1535"/>
                    <a:pt x="835" y="3036"/>
                    <a:pt x="1" y="4437"/>
                  </a:cubicBezTo>
                  <a:cubicBezTo>
                    <a:pt x="468" y="4737"/>
                    <a:pt x="935" y="5004"/>
                    <a:pt x="1402" y="5271"/>
                  </a:cubicBezTo>
                  <a:cubicBezTo>
                    <a:pt x="1802" y="5505"/>
                    <a:pt x="2169" y="5738"/>
                    <a:pt x="2603" y="5938"/>
                  </a:cubicBezTo>
                  <a:cubicBezTo>
                    <a:pt x="3547" y="6389"/>
                    <a:pt x="4602" y="6619"/>
                    <a:pt x="5651" y="6619"/>
                  </a:cubicBezTo>
                  <a:cubicBezTo>
                    <a:pt x="6233" y="6619"/>
                    <a:pt x="6814" y="6548"/>
                    <a:pt x="7373" y="6405"/>
                  </a:cubicBezTo>
                  <a:cubicBezTo>
                    <a:pt x="8974" y="6005"/>
                    <a:pt x="10442" y="4904"/>
                    <a:pt x="11376" y="3570"/>
                  </a:cubicBezTo>
                  <a:cubicBezTo>
                    <a:pt x="10442" y="2603"/>
                    <a:pt x="9975" y="1368"/>
                    <a:pt x="9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4282400" y="3472100"/>
              <a:ext cx="1126650" cy="1418325"/>
            </a:xfrm>
            <a:custGeom>
              <a:avLst/>
              <a:gdLst/>
              <a:ahLst/>
              <a:cxnLst/>
              <a:rect l="l" t="t" r="r" b="b"/>
              <a:pathLst>
                <a:path w="45066" h="56733" extrusionOk="0">
                  <a:moveTo>
                    <a:pt x="26119" y="0"/>
                  </a:moveTo>
                  <a:cubicBezTo>
                    <a:pt x="25785" y="0"/>
                    <a:pt x="25452" y="0"/>
                    <a:pt x="25118" y="34"/>
                  </a:cubicBezTo>
                  <a:cubicBezTo>
                    <a:pt x="21716" y="134"/>
                    <a:pt x="18313" y="501"/>
                    <a:pt x="14944" y="734"/>
                  </a:cubicBezTo>
                  <a:cubicBezTo>
                    <a:pt x="14377" y="767"/>
                    <a:pt x="13844" y="834"/>
                    <a:pt x="13310" y="834"/>
                  </a:cubicBezTo>
                  <a:cubicBezTo>
                    <a:pt x="12876" y="868"/>
                    <a:pt x="12476" y="901"/>
                    <a:pt x="12076" y="901"/>
                  </a:cubicBezTo>
                  <a:lnTo>
                    <a:pt x="11775" y="901"/>
                  </a:lnTo>
                  <a:cubicBezTo>
                    <a:pt x="11742" y="901"/>
                    <a:pt x="11709" y="934"/>
                    <a:pt x="11675" y="934"/>
                  </a:cubicBezTo>
                  <a:lnTo>
                    <a:pt x="11308" y="934"/>
                  </a:lnTo>
                  <a:cubicBezTo>
                    <a:pt x="11108" y="934"/>
                    <a:pt x="10908" y="934"/>
                    <a:pt x="10708" y="968"/>
                  </a:cubicBezTo>
                  <a:cubicBezTo>
                    <a:pt x="9674" y="1001"/>
                    <a:pt x="8740" y="1034"/>
                    <a:pt x="7873" y="1201"/>
                  </a:cubicBezTo>
                  <a:cubicBezTo>
                    <a:pt x="6872" y="1635"/>
                    <a:pt x="5804" y="2035"/>
                    <a:pt x="4870" y="2602"/>
                  </a:cubicBezTo>
                  <a:cubicBezTo>
                    <a:pt x="4203" y="3002"/>
                    <a:pt x="3603" y="3436"/>
                    <a:pt x="3136" y="4036"/>
                  </a:cubicBezTo>
                  <a:cubicBezTo>
                    <a:pt x="2636" y="4704"/>
                    <a:pt x="2269" y="5538"/>
                    <a:pt x="2002" y="6371"/>
                  </a:cubicBezTo>
                  <a:cubicBezTo>
                    <a:pt x="1435" y="8106"/>
                    <a:pt x="1134" y="9974"/>
                    <a:pt x="934" y="11809"/>
                  </a:cubicBezTo>
                  <a:cubicBezTo>
                    <a:pt x="667" y="13777"/>
                    <a:pt x="434" y="15778"/>
                    <a:pt x="301" y="17780"/>
                  </a:cubicBezTo>
                  <a:cubicBezTo>
                    <a:pt x="0" y="22049"/>
                    <a:pt x="67" y="26352"/>
                    <a:pt x="301" y="30656"/>
                  </a:cubicBezTo>
                  <a:cubicBezTo>
                    <a:pt x="401" y="32757"/>
                    <a:pt x="567" y="34859"/>
                    <a:pt x="734" y="36993"/>
                  </a:cubicBezTo>
                  <a:cubicBezTo>
                    <a:pt x="868" y="38394"/>
                    <a:pt x="1001" y="39795"/>
                    <a:pt x="1168" y="41196"/>
                  </a:cubicBezTo>
                  <a:cubicBezTo>
                    <a:pt x="1601" y="43465"/>
                    <a:pt x="2135" y="45700"/>
                    <a:pt x="2636" y="47935"/>
                  </a:cubicBezTo>
                  <a:cubicBezTo>
                    <a:pt x="2869" y="48769"/>
                    <a:pt x="3103" y="49636"/>
                    <a:pt x="3303" y="50470"/>
                  </a:cubicBezTo>
                  <a:cubicBezTo>
                    <a:pt x="3570" y="51537"/>
                    <a:pt x="3803" y="52638"/>
                    <a:pt x="4070" y="53705"/>
                  </a:cubicBezTo>
                  <a:cubicBezTo>
                    <a:pt x="4237" y="53939"/>
                    <a:pt x="4370" y="54172"/>
                    <a:pt x="4570" y="54373"/>
                  </a:cubicBezTo>
                  <a:cubicBezTo>
                    <a:pt x="4670" y="54473"/>
                    <a:pt x="4770" y="54573"/>
                    <a:pt x="4870" y="54639"/>
                  </a:cubicBezTo>
                  <a:cubicBezTo>
                    <a:pt x="5271" y="54973"/>
                    <a:pt x="5804" y="55140"/>
                    <a:pt x="6271" y="55307"/>
                  </a:cubicBezTo>
                  <a:cubicBezTo>
                    <a:pt x="6839" y="55507"/>
                    <a:pt x="7372" y="55707"/>
                    <a:pt x="7973" y="55840"/>
                  </a:cubicBezTo>
                  <a:cubicBezTo>
                    <a:pt x="9507" y="56241"/>
                    <a:pt x="11075" y="56374"/>
                    <a:pt x="12643" y="56507"/>
                  </a:cubicBezTo>
                  <a:cubicBezTo>
                    <a:pt x="14277" y="56641"/>
                    <a:pt x="15945" y="56708"/>
                    <a:pt x="17613" y="56708"/>
                  </a:cubicBezTo>
                  <a:cubicBezTo>
                    <a:pt x="18030" y="56724"/>
                    <a:pt x="18455" y="56733"/>
                    <a:pt x="18880" y="56733"/>
                  </a:cubicBezTo>
                  <a:cubicBezTo>
                    <a:pt x="19306" y="56733"/>
                    <a:pt x="19731" y="56724"/>
                    <a:pt x="20148" y="56708"/>
                  </a:cubicBezTo>
                  <a:cubicBezTo>
                    <a:pt x="22583" y="56674"/>
                    <a:pt x="25018" y="56541"/>
                    <a:pt x="27420" y="56407"/>
                  </a:cubicBezTo>
                  <a:cubicBezTo>
                    <a:pt x="27920" y="56374"/>
                    <a:pt x="34225" y="55673"/>
                    <a:pt x="36360" y="55407"/>
                  </a:cubicBezTo>
                  <a:cubicBezTo>
                    <a:pt x="36626" y="55373"/>
                    <a:pt x="36793" y="55373"/>
                    <a:pt x="36927" y="55340"/>
                  </a:cubicBezTo>
                  <a:lnTo>
                    <a:pt x="36993" y="55340"/>
                  </a:lnTo>
                  <a:cubicBezTo>
                    <a:pt x="37060" y="55340"/>
                    <a:pt x="37093" y="55340"/>
                    <a:pt x="37093" y="55307"/>
                  </a:cubicBezTo>
                  <a:cubicBezTo>
                    <a:pt x="37227" y="53105"/>
                    <a:pt x="37560" y="50536"/>
                    <a:pt x="37994" y="47801"/>
                  </a:cubicBezTo>
                  <a:cubicBezTo>
                    <a:pt x="38328" y="45666"/>
                    <a:pt x="38695" y="43431"/>
                    <a:pt x="39128" y="41163"/>
                  </a:cubicBezTo>
                  <a:cubicBezTo>
                    <a:pt x="39228" y="40563"/>
                    <a:pt x="39362" y="39962"/>
                    <a:pt x="39462" y="39362"/>
                  </a:cubicBezTo>
                  <a:cubicBezTo>
                    <a:pt x="40262" y="35159"/>
                    <a:pt x="41096" y="30956"/>
                    <a:pt x="41830" y="27153"/>
                  </a:cubicBezTo>
                  <a:cubicBezTo>
                    <a:pt x="42064" y="25785"/>
                    <a:pt x="42297" y="24518"/>
                    <a:pt x="42531" y="23284"/>
                  </a:cubicBezTo>
                  <a:cubicBezTo>
                    <a:pt x="42564" y="23083"/>
                    <a:pt x="42597" y="22883"/>
                    <a:pt x="42631" y="22683"/>
                  </a:cubicBezTo>
                  <a:cubicBezTo>
                    <a:pt x="42631" y="22650"/>
                    <a:pt x="42631" y="22616"/>
                    <a:pt x="42631" y="22583"/>
                  </a:cubicBezTo>
                  <a:cubicBezTo>
                    <a:pt x="43365" y="18180"/>
                    <a:pt x="45066" y="12609"/>
                    <a:pt x="44132" y="8206"/>
                  </a:cubicBezTo>
                  <a:cubicBezTo>
                    <a:pt x="43465" y="5071"/>
                    <a:pt x="40262" y="3236"/>
                    <a:pt x="37460" y="1968"/>
                  </a:cubicBezTo>
                  <a:cubicBezTo>
                    <a:pt x="37427" y="1935"/>
                    <a:pt x="37394" y="1935"/>
                    <a:pt x="37360" y="1935"/>
                  </a:cubicBezTo>
                  <a:cubicBezTo>
                    <a:pt x="37060" y="1768"/>
                    <a:pt x="36727" y="1635"/>
                    <a:pt x="36426" y="1535"/>
                  </a:cubicBezTo>
                  <a:cubicBezTo>
                    <a:pt x="34525" y="734"/>
                    <a:pt x="32457" y="300"/>
                    <a:pt x="30322" y="134"/>
                  </a:cubicBezTo>
                  <a:cubicBezTo>
                    <a:pt x="29888" y="100"/>
                    <a:pt x="29455" y="67"/>
                    <a:pt x="29054" y="34"/>
                  </a:cubicBezTo>
                  <a:lnTo>
                    <a:pt x="28954" y="34"/>
                  </a:lnTo>
                  <a:cubicBezTo>
                    <a:pt x="28020" y="0"/>
                    <a:pt x="27053" y="0"/>
                    <a:pt x="26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4211500" y="3471200"/>
              <a:ext cx="1233425" cy="1418600"/>
            </a:xfrm>
            <a:custGeom>
              <a:avLst/>
              <a:gdLst/>
              <a:ahLst/>
              <a:cxnLst/>
              <a:rect l="l" t="t" r="r" b="b"/>
              <a:pathLst>
                <a:path w="49337" h="56744" extrusionOk="0">
                  <a:moveTo>
                    <a:pt x="30551" y="1"/>
                  </a:moveTo>
                  <a:cubicBezTo>
                    <a:pt x="30243" y="1"/>
                    <a:pt x="29931" y="20"/>
                    <a:pt x="29655" y="170"/>
                  </a:cubicBezTo>
                  <a:cubicBezTo>
                    <a:pt x="29188" y="370"/>
                    <a:pt x="28888" y="803"/>
                    <a:pt x="28621" y="1204"/>
                  </a:cubicBezTo>
                  <a:cubicBezTo>
                    <a:pt x="23918" y="8476"/>
                    <a:pt x="21116" y="16748"/>
                    <a:pt x="18314" y="24954"/>
                  </a:cubicBezTo>
                  <a:cubicBezTo>
                    <a:pt x="14578" y="17682"/>
                    <a:pt x="15245" y="9009"/>
                    <a:pt x="16413" y="904"/>
                  </a:cubicBezTo>
                  <a:cubicBezTo>
                    <a:pt x="15851" y="898"/>
                    <a:pt x="15264" y="888"/>
                    <a:pt x="14663" y="888"/>
                  </a:cubicBezTo>
                  <a:cubicBezTo>
                    <a:pt x="11873" y="888"/>
                    <a:pt x="8804" y="1105"/>
                    <a:pt x="6772" y="2972"/>
                  </a:cubicBezTo>
                  <a:cubicBezTo>
                    <a:pt x="4538" y="5006"/>
                    <a:pt x="2002" y="11845"/>
                    <a:pt x="1669" y="14680"/>
                  </a:cubicBezTo>
                  <a:cubicBezTo>
                    <a:pt x="1" y="28623"/>
                    <a:pt x="2770" y="39431"/>
                    <a:pt x="6739" y="52874"/>
                  </a:cubicBezTo>
                  <a:cubicBezTo>
                    <a:pt x="6906" y="53408"/>
                    <a:pt x="7073" y="53942"/>
                    <a:pt x="7406" y="54375"/>
                  </a:cubicBezTo>
                  <a:cubicBezTo>
                    <a:pt x="7873" y="54942"/>
                    <a:pt x="8607" y="55242"/>
                    <a:pt x="9308" y="55443"/>
                  </a:cubicBezTo>
                  <a:cubicBezTo>
                    <a:pt x="12310" y="56410"/>
                    <a:pt x="15479" y="56610"/>
                    <a:pt x="18614" y="56710"/>
                  </a:cubicBezTo>
                  <a:cubicBezTo>
                    <a:pt x="19545" y="56732"/>
                    <a:pt x="20476" y="56743"/>
                    <a:pt x="21407" y="56743"/>
                  </a:cubicBezTo>
                  <a:cubicBezTo>
                    <a:pt x="27554" y="56743"/>
                    <a:pt x="33713" y="56265"/>
                    <a:pt x="39796" y="55309"/>
                  </a:cubicBezTo>
                  <a:cubicBezTo>
                    <a:pt x="41330" y="44335"/>
                    <a:pt x="43265" y="33460"/>
                    <a:pt x="45533" y="22619"/>
                  </a:cubicBezTo>
                  <a:cubicBezTo>
                    <a:pt x="45600" y="22352"/>
                    <a:pt x="45667" y="22052"/>
                    <a:pt x="45700" y="21752"/>
                  </a:cubicBezTo>
                  <a:cubicBezTo>
                    <a:pt x="46834" y="16481"/>
                    <a:pt x="49336" y="8876"/>
                    <a:pt x="44633" y="4673"/>
                  </a:cubicBezTo>
                  <a:cubicBezTo>
                    <a:pt x="40930" y="1371"/>
                    <a:pt x="35693" y="203"/>
                    <a:pt x="30856" y="3"/>
                  </a:cubicBezTo>
                  <a:cubicBezTo>
                    <a:pt x="30756" y="3"/>
                    <a:pt x="30654" y="1"/>
                    <a:pt x="30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4780250" y="2981850"/>
              <a:ext cx="112600" cy="173375"/>
            </a:xfrm>
            <a:custGeom>
              <a:avLst/>
              <a:gdLst/>
              <a:ahLst/>
              <a:cxnLst/>
              <a:rect l="l" t="t" r="r" b="b"/>
              <a:pathLst>
                <a:path w="4504" h="6935" extrusionOk="0">
                  <a:moveTo>
                    <a:pt x="3093" y="0"/>
                  </a:moveTo>
                  <a:cubicBezTo>
                    <a:pt x="2809" y="0"/>
                    <a:pt x="2524" y="31"/>
                    <a:pt x="2336" y="63"/>
                  </a:cubicBezTo>
                  <a:cubicBezTo>
                    <a:pt x="834" y="397"/>
                    <a:pt x="1" y="1931"/>
                    <a:pt x="201" y="3332"/>
                  </a:cubicBezTo>
                  <a:cubicBezTo>
                    <a:pt x="434" y="4733"/>
                    <a:pt x="1435" y="5934"/>
                    <a:pt x="2602" y="6935"/>
                  </a:cubicBezTo>
                  <a:cubicBezTo>
                    <a:pt x="3169" y="5233"/>
                    <a:pt x="3570" y="3732"/>
                    <a:pt x="4137" y="2031"/>
                  </a:cubicBezTo>
                  <a:cubicBezTo>
                    <a:pt x="4370" y="1397"/>
                    <a:pt x="4504" y="563"/>
                    <a:pt x="3903" y="163"/>
                  </a:cubicBezTo>
                  <a:cubicBezTo>
                    <a:pt x="3727" y="40"/>
                    <a:pt x="3411" y="0"/>
                    <a:pt x="309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4661000" y="2874175"/>
              <a:ext cx="248525" cy="427000"/>
            </a:xfrm>
            <a:custGeom>
              <a:avLst/>
              <a:gdLst/>
              <a:ahLst/>
              <a:cxnLst/>
              <a:rect l="l" t="t" r="r" b="b"/>
              <a:pathLst>
                <a:path w="9941" h="17080" extrusionOk="0">
                  <a:moveTo>
                    <a:pt x="5037" y="0"/>
                  </a:moveTo>
                  <a:cubicBezTo>
                    <a:pt x="2969" y="0"/>
                    <a:pt x="1135" y="1301"/>
                    <a:pt x="401" y="3136"/>
                  </a:cubicBezTo>
                  <a:cubicBezTo>
                    <a:pt x="201" y="3669"/>
                    <a:pt x="67" y="4270"/>
                    <a:pt x="67" y="4904"/>
                  </a:cubicBezTo>
                  <a:lnTo>
                    <a:pt x="0" y="12075"/>
                  </a:lnTo>
                  <a:cubicBezTo>
                    <a:pt x="0" y="12142"/>
                    <a:pt x="0" y="12242"/>
                    <a:pt x="0" y="12309"/>
                  </a:cubicBezTo>
                  <a:cubicBezTo>
                    <a:pt x="0" y="12376"/>
                    <a:pt x="0" y="12409"/>
                    <a:pt x="0" y="12476"/>
                  </a:cubicBezTo>
                  <a:cubicBezTo>
                    <a:pt x="0" y="12509"/>
                    <a:pt x="0" y="12542"/>
                    <a:pt x="0" y="12576"/>
                  </a:cubicBezTo>
                  <a:cubicBezTo>
                    <a:pt x="0" y="12576"/>
                    <a:pt x="34" y="12609"/>
                    <a:pt x="34" y="12609"/>
                  </a:cubicBezTo>
                  <a:cubicBezTo>
                    <a:pt x="34" y="12676"/>
                    <a:pt x="34" y="12709"/>
                    <a:pt x="34" y="12776"/>
                  </a:cubicBezTo>
                  <a:cubicBezTo>
                    <a:pt x="34" y="12776"/>
                    <a:pt x="34" y="12809"/>
                    <a:pt x="34" y="12809"/>
                  </a:cubicBezTo>
                  <a:cubicBezTo>
                    <a:pt x="67" y="12876"/>
                    <a:pt x="67" y="12976"/>
                    <a:pt x="67" y="13043"/>
                  </a:cubicBezTo>
                  <a:cubicBezTo>
                    <a:pt x="101" y="13110"/>
                    <a:pt x="101" y="13176"/>
                    <a:pt x="134" y="13276"/>
                  </a:cubicBezTo>
                  <a:cubicBezTo>
                    <a:pt x="134" y="13310"/>
                    <a:pt x="134" y="13310"/>
                    <a:pt x="134" y="13343"/>
                  </a:cubicBezTo>
                  <a:lnTo>
                    <a:pt x="167" y="13410"/>
                  </a:lnTo>
                  <a:cubicBezTo>
                    <a:pt x="167" y="13476"/>
                    <a:pt x="201" y="13510"/>
                    <a:pt x="234" y="13577"/>
                  </a:cubicBezTo>
                  <a:cubicBezTo>
                    <a:pt x="267" y="13743"/>
                    <a:pt x="334" y="13910"/>
                    <a:pt x="401" y="14044"/>
                  </a:cubicBezTo>
                  <a:cubicBezTo>
                    <a:pt x="401" y="14077"/>
                    <a:pt x="401" y="14110"/>
                    <a:pt x="434" y="14144"/>
                  </a:cubicBezTo>
                  <a:cubicBezTo>
                    <a:pt x="568" y="14477"/>
                    <a:pt x="768" y="14777"/>
                    <a:pt x="968" y="15044"/>
                  </a:cubicBezTo>
                  <a:cubicBezTo>
                    <a:pt x="1001" y="15111"/>
                    <a:pt x="1068" y="15178"/>
                    <a:pt x="1101" y="15244"/>
                  </a:cubicBezTo>
                  <a:cubicBezTo>
                    <a:pt x="1135" y="15278"/>
                    <a:pt x="1135" y="15311"/>
                    <a:pt x="1168" y="15344"/>
                  </a:cubicBezTo>
                  <a:cubicBezTo>
                    <a:pt x="1235" y="15378"/>
                    <a:pt x="1268" y="15445"/>
                    <a:pt x="1301" y="15478"/>
                  </a:cubicBezTo>
                  <a:cubicBezTo>
                    <a:pt x="1435" y="15611"/>
                    <a:pt x="1535" y="15711"/>
                    <a:pt x="1668" y="15811"/>
                  </a:cubicBezTo>
                  <a:cubicBezTo>
                    <a:pt x="1735" y="15878"/>
                    <a:pt x="1768" y="15912"/>
                    <a:pt x="1835" y="15978"/>
                  </a:cubicBezTo>
                  <a:cubicBezTo>
                    <a:pt x="2069" y="16178"/>
                    <a:pt x="2335" y="16345"/>
                    <a:pt x="2602" y="16479"/>
                  </a:cubicBezTo>
                  <a:cubicBezTo>
                    <a:pt x="2836" y="16612"/>
                    <a:pt x="3036" y="16679"/>
                    <a:pt x="3269" y="16779"/>
                  </a:cubicBezTo>
                  <a:lnTo>
                    <a:pt x="3403" y="16812"/>
                  </a:lnTo>
                  <a:cubicBezTo>
                    <a:pt x="3470" y="16846"/>
                    <a:pt x="3503" y="16846"/>
                    <a:pt x="3536" y="16846"/>
                  </a:cubicBezTo>
                  <a:cubicBezTo>
                    <a:pt x="3536" y="16879"/>
                    <a:pt x="3570" y="16879"/>
                    <a:pt x="3570" y="16879"/>
                  </a:cubicBezTo>
                  <a:lnTo>
                    <a:pt x="3636" y="16879"/>
                  </a:lnTo>
                  <a:cubicBezTo>
                    <a:pt x="3703" y="16912"/>
                    <a:pt x="3770" y="16912"/>
                    <a:pt x="3803" y="16946"/>
                  </a:cubicBezTo>
                  <a:cubicBezTo>
                    <a:pt x="4170" y="17012"/>
                    <a:pt x="4537" y="17079"/>
                    <a:pt x="4904" y="17079"/>
                  </a:cubicBezTo>
                  <a:lnTo>
                    <a:pt x="5137" y="17079"/>
                  </a:lnTo>
                  <a:cubicBezTo>
                    <a:pt x="6038" y="17012"/>
                    <a:pt x="6872" y="16745"/>
                    <a:pt x="7606" y="16278"/>
                  </a:cubicBezTo>
                  <a:cubicBezTo>
                    <a:pt x="8974" y="15411"/>
                    <a:pt x="9874" y="13877"/>
                    <a:pt x="9874" y="12176"/>
                  </a:cubicBezTo>
                  <a:lnTo>
                    <a:pt x="9908" y="11008"/>
                  </a:lnTo>
                  <a:lnTo>
                    <a:pt x="9941" y="7539"/>
                  </a:lnTo>
                  <a:lnTo>
                    <a:pt x="9941" y="6471"/>
                  </a:lnTo>
                  <a:lnTo>
                    <a:pt x="9941" y="5004"/>
                  </a:lnTo>
                  <a:cubicBezTo>
                    <a:pt x="9941" y="4904"/>
                    <a:pt x="9941" y="4837"/>
                    <a:pt x="9941" y="4737"/>
                  </a:cubicBezTo>
                  <a:cubicBezTo>
                    <a:pt x="9941" y="4704"/>
                    <a:pt x="9941" y="4670"/>
                    <a:pt x="9941" y="4637"/>
                  </a:cubicBezTo>
                  <a:cubicBezTo>
                    <a:pt x="9941" y="4603"/>
                    <a:pt x="9941" y="4570"/>
                    <a:pt x="9941" y="4537"/>
                  </a:cubicBezTo>
                  <a:cubicBezTo>
                    <a:pt x="9941" y="4503"/>
                    <a:pt x="9941" y="4470"/>
                    <a:pt x="9941" y="4437"/>
                  </a:cubicBezTo>
                  <a:cubicBezTo>
                    <a:pt x="9941" y="4437"/>
                    <a:pt x="9941" y="4437"/>
                    <a:pt x="9908" y="4403"/>
                  </a:cubicBezTo>
                  <a:cubicBezTo>
                    <a:pt x="9908" y="4403"/>
                    <a:pt x="9908" y="4370"/>
                    <a:pt x="9908" y="4370"/>
                  </a:cubicBezTo>
                  <a:cubicBezTo>
                    <a:pt x="9908" y="4337"/>
                    <a:pt x="9908" y="4303"/>
                    <a:pt x="9908" y="4303"/>
                  </a:cubicBezTo>
                  <a:cubicBezTo>
                    <a:pt x="9908" y="4270"/>
                    <a:pt x="9908" y="4270"/>
                    <a:pt x="9908" y="4237"/>
                  </a:cubicBezTo>
                  <a:cubicBezTo>
                    <a:pt x="9908" y="4203"/>
                    <a:pt x="9908" y="4170"/>
                    <a:pt x="9874" y="4136"/>
                  </a:cubicBezTo>
                  <a:cubicBezTo>
                    <a:pt x="9874" y="4103"/>
                    <a:pt x="9874" y="4103"/>
                    <a:pt x="9874" y="4070"/>
                  </a:cubicBezTo>
                  <a:cubicBezTo>
                    <a:pt x="9874" y="4036"/>
                    <a:pt x="9874" y="4036"/>
                    <a:pt x="9874" y="4003"/>
                  </a:cubicBezTo>
                  <a:cubicBezTo>
                    <a:pt x="9841" y="3936"/>
                    <a:pt x="9841" y="3870"/>
                    <a:pt x="9807" y="3803"/>
                  </a:cubicBezTo>
                  <a:cubicBezTo>
                    <a:pt x="9807" y="3770"/>
                    <a:pt x="9807" y="3736"/>
                    <a:pt x="9774" y="3703"/>
                  </a:cubicBezTo>
                  <a:cubicBezTo>
                    <a:pt x="9774" y="3669"/>
                    <a:pt x="9774" y="3636"/>
                    <a:pt x="9774" y="3603"/>
                  </a:cubicBezTo>
                  <a:cubicBezTo>
                    <a:pt x="9741" y="3569"/>
                    <a:pt x="9741" y="3536"/>
                    <a:pt x="9741" y="3503"/>
                  </a:cubicBezTo>
                  <a:cubicBezTo>
                    <a:pt x="9707" y="3469"/>
                    <a:pt x="9707" y="3436"/>
                    <a:pt x="9707" y="3403"/>
                  </a:cubicBezTo>
                  <a:cubicBezTo>
                    <a:pt x="9674" y="3369"/>
                    <a:pt x="9674" y="3336"/>
                    <a:pt x="9674" y="3303"/>
                  </a:cubicBezTo>
                  <a:cubicBezTo>
                    <a:pt x="9641" y="3269"/>
                    <a:pt x="9641" y="3269"/>
                    <a:pt x="9641" y="3236"/>
                  </a:cubicBezTo>
                  <a:cubicBezTo>
                    <a:pt x="9607" y="3169"/>
                    <a:pt x="9574" y="3102"/>
                    <a:pt x="9541" y="3036"/>
                  </a:cubicBezTo>
                  <a:cubicBezTo>
                    <a:pt x="9541" y="3002"/>
                    <a:pt x="9541" y="3002"/>
                    <a:pt x="9541" y="3002"/>
                  </a:cubicBezTo>
                  <a:cubicBezTo>
                    <a:pt x="9507" y="2936"/>
                    <a:pt x="9507" y="2902"/>
                    <a:pt x="9474" y="2836"/>
                  </a:cubicBezTo>
                  <a:cubicBezTo>
                    <a:pt x="9474" y="2836"/>
                    <a:pt x="9441" y="2802"/>
                    <a:pt x="9441" y="2802"/>
                  </a:cubicBezTo>
                  <a:cubicBezTo>
                    <a:pt x="9441" y="2735"/>
                    <a:pt x="9407" y="2702"/>
                    <a:pt x="9374" y="2635"/>
                  </a:cubicBezTo>
                  <a:lnTo>
                    <a:pt x="9374" y="2602"/>
                  </a:lnTo>
                  <a:cubicBezTo>
                    <a:pt x="8540" y="1068"/>
                    <a:pt x="6905" y="34"/>
                    <a:pt x="5037" y="0"/>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4661000" y="2955900"/>
              <a:ext cx="248525" cy="345275"/>
            </a:xfrm>
            <a:custGeom>
              <a:avLst/>
              <a:gdLst/>
              <a:ahLst/>
              <a:cxnLst/>
              <a:rect l="l" t="t" r="r" b="b"/>
              <a:pathLst>
                <a:path w="9941" h="13811" extrusionOk="0">
                  <a:moveTo>
                    <a:pt x="9674" y="0"/>
                  </a:moveTo>
                  <a:cubicBezTo>
                    <a:pt x="8773" y="767"/>
                    <a:pt x="9007" y="1968"/>
                    <a:pt x="8940" y="3202"/>
                  </a:cubicBezTo>
                  <a:cubicBezTo>
                    <a:pt x="8873" y="4670"/>
                    <a:pt x="8507" y="6138"/>
                    <a:pt x="7206" y="7005"/>
                  </a:cubicBezTo>
                  <a:cubicBezTo>
                    <a:pt x="6357" y="7590"/>
                    <a:pt x="5351" y="7843"/>
                    <a:pt x="4307" y="7843"/>
                  </a:cubicBezTo>
                  <a:cubicBezTo>
                    <a:pt x="2849" y="7843"/>
                    <a:pt x="1317" y="7349"/>
                    <a:pt x="34" y="6572"/>
                  </a:cubicBezTo>
                  <a:lnTo>
                    <a:pt x="0" y="8806"/>
                  </a:lnTo>
                  <a:cubicBezTo>
                    <a:pt x="0" y="8873"/>
                    <a:pt x="0" y="8973"/>
                    <a:pt x="0" y="9040"/>
                  </a:cubicBezTo>
                  <a:cubicBezTo>
                    <a:pt x="0" y="9107"/>
                    <a:pt x="0" y="9140"/>
                    <a:pt x="0" y="9207"/>
                  </a:cubicBezTo>
                  <a:cubicBezTo>
                    <a:pt x="0" y="9240"/>
                    <a:pt x="0" y="9273"/>
                    <a:pt x="34" y="9307"/>
                  </a:cubicBezTo>
                  <a:cubicBezTo>
                    <a:pt x="34" y="9307"/>
                    <a:pt x="34" y="9340"/>
                    <a:pt x="34" y="9340"/>
                  </a:cubicBezTo>
                  <a:cubicBezTo>
                    <a:pt x="34" y="9407"/>
                    <a:pt x="34" y="9440"/>
                    <a:pt x="34" y="9507"/>
                  </a:cubicBezTo>
                  <a:cubicBezTo>
                    <a:pt x="34" y="9507"/>
                    <a:pt x="34" y="9540"/>
                    <a:pt x="34" y="9540"/>
                  </a:cubicBezTo>
                  <a:cubicBezTo>
                    <a:pt x="67" y="9607"/>
                    <a:pt x="67" y="9707"/>
                    <a:pt x="67" y="9774"/>
                  </a:cubicBezTo>
                  <a:cubicBezTo>
                    <a:pt x="101" y="9841"/>
                    <a:pt x="101" y="9907"/>
                    <a:pt x="134" y="10007"/>
                  </a:cubicBezTo>
                  <a:cubicBezTo>
                    <a:pt x="134" y="10041"/>
                    <a:pt x="134" y="10041"/>
                    <a:pt x="167" y="10074"/>
                  </a:cubicBezTo>
                  <a:lnTo>
                    <a:pt x="167" y="10141"/>
                  </a:lnTo>
                  <a:cubicBezTo>
                    <a:pt x="167" y="10207"/>
                    <a:pt x="201" y="10241"/>
                    <a:pt x="234" y="10308"/>
                  </a:cubicBezTo>
                  <a:cubicBezTo>
                    <a:pt x="267" y="10474"/>
                    <a:pt x="334" y="10641"/>
                    <a:pt x="401" y="10775"/>
                  </a:cubicBezTo>
                  <a:cubicBezTo>
                    <a:pt x="401" y="10808"/>
                    <a:pt x="401" y="10841"/>
                    <a:pt x="434" y="10875"/>
                  </a:cubicBezTo>
                  <a:cubicBezTo>
                    <a:pt x="568" y="11208"/>
                    <a:pt x="768" y="11508"/>
                    <a:pt x="968" y="11775"/>
                  </a:cubicBezTo>
                  <a:cubicBezTo>
                    <a:pt x="1001" y="11842"/>
                    <a:pt x="1068" y="11909"/>
                    <a:pt x="1101" y="11975"/>
                  </a:cubicBezTo>
                  <a:cubicBezTo>
                    <a:pt x="1135" y="12009"/>
                    <a:pt x="1135" y="12042"/>
                    <a:pt x="1168" y="12075"/>
                  </a:cubicBezTo>
                  <a:cubicBezTo>
                    <a:pt x="1235" y="12109"/>
                    <a:pt x="1268" y="12176"/>
                    <a:pt x="1301" y="12209"/>
                  </a:cubicBezTo>
                  <a:cubicBezTo>
                    <a:pt x="1435" y="12342"/>
                    <a:pt x="1535" y="12442"/>
                    <a:pt x="1668" y="12542"/>
                  </a:cubicBezTo>
                  <a:cubicBezTo>
                    <a:pt x="1735" y="12609"/>
                    <a:pt x="1768" y="12643"/>
                    <a:pt x="1835" y="12709"/>
                  </a:cubicBezTo>
                  <a:cubicBezTo>
                    <a:pt x="2069" y="12909"/>
                    <a:pt x="2335" y="13076"/>
                    <a:pt x="2602" y="13210"/>
                  </a:cubicBezTo>
                  <a:cubicBezTo>
                    <a:pt x="2836" y="13343"/>
                    <a:pt x="3036" y="13410"/>
                    <a:pt x="3269" y="13510"/>
                  </a:cubicBezTo>
                  <a:lnTo>
                    <a:pt x="3403" y="13543"/>
                  </a:lnTo>
                  <a:cubicBezTo>
                    <a:pt x="3470" y="13577"/>
                    <a:pt x="3503" y="13577"/>
                    <a:pt x="3536" y="13577"/>
                  </a:cubicBezTo>
                  <a:cubicBezTo>
                    <a:pt x="3536" y="13610"/>
                    <a:pt x="3570" y="13610"/>
                    <a:pt x="3570" y="13610"/>
                  </a:cubicBezTo>
                  <a:lnTo>
                    <a:pt x="3636" y="13610"/>
                  </a:lnTo>
                  <a:cubicBezTo>
                    <a:pt x="3703" y="13643"/>
                    <a:pt x="3770" y="13643"/>
                    <a:pt x="3803" y="13677"/>
                  </a:cubicBezTo>
                  <a:cubicBezTo>
                    <a:pt x="4170" y="13743"/>
                    <a:pt x="4537" y="13810"/>
                    <a:pt x="4904" y="13810"/>
                  </a:cubicBezTo>
                  <a:lnTo>
                    <a:pt x="5137" y="13810"/>
                  </a:lnTo>
                  <a:cubicBezTo>
                    <a:pt x="6038" y="13777"/>
                    <a:pt x="6872" y="13476"/>
                    <a:pt x="7606" y="13009"/>
                  </a:cubicBezTo>
                  <a:cubicBezTo>
                    <a:pt x="8974" y="12142"/>
                    <a:pt x="9874" y="10608"/>
                    <a:pt x="9874" y="8907"/>
                  </a:cubicBezTo>
                  <a:lnTo>
                    <a:pt x="9908" y="7739"/>
                  </a:lnTo>
                  <a:lnTo>
                    <a:pt x="9941" y="4303"/>
                  </a:lnTo>
                  <a:lnTo>
                    <a:pt x="9941" y="3202"/>
                  </a:lnTo>
                  <a:lnTo>
                    <a:pt x="9941" y="1735"/>
                  </a:lnTo>
                  <a:cubicBezTo>
                    <a:pt x="9941" y="1635"/>
                    <a:pt x="9941" y="1568"/>
                    <a:pt x="9941" y="1501"/>
                  </a:cubicBezTo>
                  <a:cubicBezTo>
                    <a:pt x="9941" y="1435"/>
                    <a:pt x="9941" y="1401"/>
                    <a:pt x="9941" y="1334"/>
                  </a:cubicBezTo>
                  <a:cubicBezTo>
                    <a:pt x="9941" y="1301"/>
                    <a:pt x="9941" y="1301"/>
                    <a:pt x="9941" y="1234"/>
                  </a:cubicBezTo>
                  <a:cubicBezTo>
                    <a:pt x="9941" y="1234"/>
                    <a:pt x="9941" y="1201"/>
                    <a:pt x="9941" y="1168"/>
                  </a:cubicBezTo>
                  <a:cubicBezTo>
                    <a:pt x="9941" y="1134"/>
                    <a:pt x="9941" y="1134"/>
                    <a:pt x="9941" y="1134"/>
                  </a:cubicBezTo>
                  <a:cubicBezTo>
                    <a:pt x="9941" y="1101"/>
                    <a:pt x="9908" y="1101"/>
                    <a:pt x="9908" y="1068"/>
                  </a:cubicBezTo>
                  <a:cubicBezTo>
                    <a:pt x="9908" y="1034"/>
                    <a:pt x="9908" y="1034"/>
                    <a:pt x="9908" y="1001"/>
                  </a:cubicBezTo>
                  <a:cubicBezTo>
                    <a:pt x="9908" y="1001"/>
                    <a:pt x="9908" y="968"/>
                    <a:pt x="9908" y="968"/>
                  </a:cubicBezTo>
                  <a:cubicBezTo>
                    <a:pt x="9908" y="934"/>
                    <a:pt x="9908" y="901"/>
                    <a:pt x="9874" y="867"/>
                  </a:cubicBezTo>
                  <a:cubicBezTo>
                    <a:pt x="9874" y="834"/>
                    <a:pt x="9874" y="801"/>
                    <a:pt x="9874" y="767"/>
                  </a:cubicBezTo>
                  <a:cubicBezTo>
                    <a:pt x="9874" y="767"/>
                    <a:pt x="9874" y="734"/>
                    <a:pt x="9874" y="734"/>
                  </a:cubicBezTo>
                  <a:cubicBezTo>
                    <a:pt x="9841" y="667"/>
                    <a:pt x="9841" y="601"/>
                    <a:pt x="9807" y="534"/>
                  </a:cubicBezTo>
                  <a:cubicBezTo>
                    <a:pt x="9807" y="501"/>
                    <a:pt x="9807" y="467"/>
                    <a:pt x="9807" y="434"/>
                  </a:cubicBezTo>
                  <a:cubicBezTo>
                    <a:pt x="9774" y="400"/>
                    <a:pt x="9774" y="367"/>
                    <a:pt x="9774" y="334"/>
                  </a:cubicBezTo>
                  <a:cubicBezTo>
                    <a:pt x="9774" y="300"/>
                    <a:pt x="9741" y="267"/>
                    <a:pt x="9741" y="234"/>
                  </a:cubicBezTo>
                  <a:cubicBezTo>
                    <a:pt x="9741" y="200"/>
                    <a:pt x="9707" y="167"/>
                    <a:pt x="9707" y="134"/>
                  </a:cubicBezTo>
                  <a:cubicBezTo>
                    <a:pt x="9707" y="100"/>
                    <a:pt x="9674" y="67"/>
                    <a:pt x="9674" y="34"/>
                  </a:cubicBezTo>
                  <a:lnTo>
                    <a:pt x="9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4881150" y="3058450"/>
              <a:ext cx="95925" cy="95100"/>
            </a:xfrm>
            <a:custGeom>
              <a:avLst/>
              <a:gdLst/>
              <a:ahLst/>
              <a:cxnLst/>
              <a:rect l="l" t="t" r="r" b="b"/>
              <a:pathLst>
                <a:path w="3837" h="3804" extrusionOk="0">
                  <a:moveTo>
                    <a:pt x="1878" y="0"/>
                  </a:moveTo>
                  <a:cubicBezTo>
                    <a:pt x="869" y="0"/>
                    <a:pt x="34" y="854"/>
                    <a:pt x="34" y="1869"/>
                  </a:cubicBezTo>
                  <a:cubicBezTo>
                    <a:pt x="1" y="2937"/>
                    <a:pt x="868" y="3804"/>
                    <a:pt x="1902" y="3804"/>
                  </a:cubicBezTo>
                  <a:cubicBezTo>
                    <a:pt x="2970" y="3804"/>
                    <a:pt x="3837" y="2970"/>
                    <a:pt x="3837" y="1902"/>
                  </a:cubicBezTo>
                  <a:cubicBezTo>
                    <a:pt x="3837" y="868"/>
                    <a:pt x="3003" y="1"/>
                    <a:pt x="1935" y="1"/>
                  </a:cubicBezTo>
                  <a:cubicBezTo>
                    <a:pt x="1916" y="0"/>
                    <a:pt x="1897" y="0"/>
                    <a:pt x="1878" y="0"/>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4702700" y="3174375"/>
              <a:ext cx="99250" cy="45075"/>
            </a:xfrm>
            <a:custGeom>
              <a:avLst/>
              <a:gdLst/>
              <a:ahLst/>
              <a:cxnLst/>
              <a:rect l="l" t="t" r="r" b="b"/>
              <a:pathLst>
                <a:path w="3970" h="1803" extrusionOk="0">
                  <a:moveTo>
                    <a:pt x="0" y="1"/>
                  </a:moveTo>
                  <a:cubicBezTo>
                    <a:pt x="134" y="1001"/>
                    <a:pt x="968" y="1802"/>
                    <a:pt x="2002" y="1802"/>
                  </a:cubicBezTo>
                  <a:cubicBezTo>
                    <a:pt x="3002" y="1802"/>
                    <a:pt x="3836" y="1001"/>
                    <a:pt x="3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4840300" y="3542675"/>
              <a:ext cx="818100" cy="1160800"/>
            </a:xfrm>
            <a:custGeom>
              <a:avLst/>
              <a:gdLst/>
              <a:ahLst/>
              <a:cxnLst/>
              <a:rect l="l" t="t" r="r" b="b"/>
              <a:pathLst>
                <a:path w="32724" h="46432" extrusionOk="0">
                  <a:moveTo>
                    <a:pt x="18580" y="1"/>
                  </a:moveTo>
                  <a:cubicBezTo>
                    <a:pt x="17753" y="1"/>
                    <a:pt x="16899" y="332"/>
                    <a:pt x="16112" y="947"/>
                  </a:cubicBezTo>
                  <a:cubicBezTo>
                    <a:pt x="14477" y="2214"/>
                    <a:pt x="13977" y="3682"/>
                    <a:pt x="14010" y="5717"/>
                  </a:cubicBezTo>
                  <a:cubicBezTo>
                    <a:pt x="14010" y="10720"/>
                    <a:pt x="16812" y="15123"/>
                    <a:pt x="19014" y="19427"/>
                  </a:cubicBezTo>
                  <a:cubicBezTo>
                    <a:pt x="19481" y="20394"/>
                    <a:pt x="23550" y="30001"/>
                    <a:pt x="22116" y="30168"/>
                  </a:cubicBezTo>
                  <a:cubicBezTo>
                    <a:pt x="22116" y="30168"/>
                    <a:pt x="17413" y="31068"/>
                    <a:pt x="14210" y="31735"/>
                  </a:cubicBezTo>
                  <a:cubicBezTo>
                    <a:pt x="11142" y="32369"/>
                    <a:pt x="7806" y="31602"/>
                    <a:pt x="4970" y="32970"/>
                  </a:cubicBezTo>
                  <a:cubicBezTo>
                    <a:pt x="2168" y="34337"/>
                    <a:pt x="0" y="37673"/>
                    <a:pt x="1101" y="40608"/>
                  </a:cubicBezTo>
                  <a:cubicBezTo>
                    <a:pt x="2202" y="43544"/>
                    <a:pt x="5671" y="44611"/>
                    <a:pt x="8706" y="45278"/>
                  </a:cubicBezTo>
                  <a:cubicBezTo>
                    <a:pt x="11558" y="45887"/>
                    <a:pt x="14563" y="46432"/>
                    <a:pt x="17481" y="46432"/>
                  </a:cubicBezTo>
                  <a:cubicBezTo>
                    <a:pt x="20162" y="46432"/>
                    <a:pt x="22770" y="45972"/>
                    <a:pt x="25118" y="44678"/>
                  </a:cubicBezTo>
                  <a:cubicBezTo>
                    <a:pt x="30188" y="41909"/>
                    <a:pt x="32724" y="35772"/>
                    <a:pt x="32624" y="29967"/>
                  </a:cubicBezTo>
                  <a:cubicBezTo>
                    <a:pt x="32557" y="24197"/>
                    <a:pt x="30289" y="18693"/>
                    <a:pt x="27787" y="13489"/>
                  </a:cubicBezTo>
                  <a:cubicBezTo>
                    <a:pt x="25819" y="9353"/>
                    <a:pt x="24017" y="4849"/>
                    <a:pt x="21115" y="1314"/>
                  </a:cubicBezTo>
                  <a:cubicBezTo>
                    <a:pt x="20393" y="415"/>
                    <a:pt x="19504" y="1"/>
                    <a:pt x="18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4593450" y="4340825"/>
              <a:ext cx="346950" cy="243750"/>
            </a:xfrm>
            <a:custGeom>
              <a:avLst/>
              <a:gdLst/>
              <a:ahLst/>
              <a:cxnLst/>
              <a:rect l="l" t="t" r="r" b="b"/>
              <a:pathLst>
                <a:path w="13878" h="9750" extrusionOk="0">
                  <a:moveTo>
                    <a:pt x="5582" y="1"/>
                  </a:moveTo>
                  <a:cubicBezTo>
                    <a:pt x="5373" y="1"/>
                    <a:pt x="5220" y="55"/>
                    <a:pt x="5138" y="176"/>
                  </a:cubicBezTo>
                  <a:cubicBezTo>
                    <a:pt x="4704" y="877"/>
                    <a:pt x="7940" y="3245"/>
                    <a:pt x="7940" y="3245"/>
                  </a:cubicBezTo>
                  <a:cubicBezTo>
                    <a:pt x="7940" y="3245"/>
                    <a:pt x="34" y="3679"/>
                    <a:pt x="1" y="4713"/>
                  </a:cubicBezTo>
                  <a:cubicBezTo>
                    <a:pt x="1" y="4780"/>
                    <a:pt x="1" y="4813"/>
                    <a:pt x="34" y="4846"/>
                  </a:cubicBezTo>
                  <a:cubicBezTo>
                    <a:pt x="267" y="4946"/>
                    <a:pt x="501" y="5080"/>
                    <a:pt x="734" y="5213"/>
                  </a:cubicBezTo>
                  <a:cubicBezTo>
                    <a:pt x="1279" y="5324"/>
                    <a:pt x="2054" y="5361"/>
                    <a:pt x="2845" y="5361"/>
                  </a:cubicBezTo>
                  <a:cubicBezTo>
                    <a:pt x="4426" y="5361"/>
                    <a:pt x="6071" y="5213"/>
                    <a:pt x="6072" y="5213"/>
                  </a:cubicBezTo>
                  <a:lnTo>
                    <a:pt x="6072" y="5213"/>
                  </a:lnTo>
                  <a:cubicBezTo>
                    <a:pt x="6071" y="5213"/>
                    <a:pt x="4804" y="5413"/>
                    <a:pt x="3403" y="5747"/>
                  </a:cubicBezTo>
                  <a:cubicBezTo>
                    <a:pt x="4337" y="6014"/>
                    <a:pt x="5171" y="6481"/>
                    <a:pt x="6005" y="6981"/>
                  </a:cubicBezTo>
                  <a:cubicBezTo>
                    <a:pt x="6171" y="6948"/>
                    <a:pt x="6271" y="6915"/>
                    <a:pt x="6272" y="6914"/>
                  </a:cubicBezTo>
                  <a:lnTo>
                    <a:pt x="6272" y="6914"/>
                  </a:lnTo>
                  <a:cubicBezTo>
                    <a:pt x="6271" y="6915"/>
                    <a:pt x="6171" y="6948"/>
                    <a:pt x="6005" y="7015"/>
                  </a:cubicBezTo>
                  <a:cubicBezTo>
                    <a:pt x="7172" y="7782"/>
                    <a:pt x="8240" y="8749"/>
                    <a:pt x="9274" y="9750"/>
                  </a:cubicBezTo>
                  <a:cubicBezTo>
                    <a:pt x="11676" y="9049"/>
                    <a:pt x="13877" y="8349"/>
                    <a:pt x="13877" y="8349"/>
                  </a:cubicBezTo>
                  <a:lnTo>
                    <a:pt x="12943" y="3779"/>
                  </a:lnTo>
                  <a:cubicBezTo>
                    <a:pt x="12943" y="3779"/>
                    <a:pt x="7329" y="1"/>
                    <a:pt x="5582" y="1"/>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4654050" y="4444575"/>
              <a:ext cx="233800" cy="151650"/>
            </a:xfrm>
            <a:custGeom>
              <a:avLst/>
              <a:gdLst/>
              <a:ahLst/>
              <a:cxnLst/>
              <a:rect l="l" t="t" r="r" b="b"/>
              <a:pathLst>
                <a:path w="9352" h="6066" extrusionOk="0">
                  <a:moveTo>
                    <a:pt x="2912" y="1"/>
                  </a:moveTo>
                  <a:cubicBezTo>
                    <a:pt x="2330" y="1"/>
                    <a:pt x="1791" y="106"/>
                    <a:pt x="1346" y="363"/>
                  </a:cubicBezTo>
                  <a:cubicBezTo>
                    <a:pt x="0" y="1140"/>
                    <a:pt x="290" y="3847"/>
                    <a:pt x="1758" y="3847"/>
                  </a:cubicBezTo>
                  <a:cubicBezTo>
                    <a:pt x="1927" y="3847"/>
                    <a:pt x="2113" y="3811"/>
                    <a:pt x="2313" y="3732"/>
                  </a:cubicBezTo>
                  <a:lnTo>
                    <a:pt x="2313" y="3732"/>
                  </a:lnTo>
                  <a:cubicBezTo>
                    <a:pt x="2013" y="4199"/>
                    <a:pt x="2180" y="4899"/>
                    <a:pt x="2580" y="5300"/>
                  </a:cubicBezTo>
                  <a:cubicBezTo>
                    <a:pt x="2980" y="5733"/>
                    <a:pt x="3581" y="5933"/>
                    <a:pt x="4148" y="6000"/>
                  </a:cubicBezTo>
                  <a:cubicBezTo>
                    <a:pt x="4424" y="6044"/>
                    <a:pt x="4704" y="6065"/>
                    <a:pt x="4986" y="6065"/>
                  </a:cubicBezTo>
                  <a:cubicBezTo>
                    <a:pt x="5998" y="6065"/>
                    <a:pt x="7023" y="5788"/>
                    <a:pt x="7884" y="5266"/>
                  </a:cubicBezTo>
                  <a:cubicBezTo>
                    <a:pt x="8651" y="4799"/>
                    <a:pt x="9352" y="4032"/>
                    <a:pt x="9218" y="3131"/>
                  </a:cubicBezTo>
                  <a:cubicBezTo>
                    <a:pt x="9118" y="2397"/>
                    <a:pt x="8451" y="1897"/>
                    <a:pt x="7784" y="1530"/>
                  </a:cubicBezTo>
                  <a:cubicBezTo>
                    <a:pt x="6643" y="885"/>
                    <a:pt x="4598" y="1"/>
                    <a:pt x="2912" y="1"/>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3527700" y="3934525"/>
              <a:ext cx="220175" cy="365675"/>
            </a:xfrm>
            <a:custGeom>
              <a:avLst/>
              <a:gdLst/>
              <a:ahLst/>
              <a:cxnLst/>
              <a:rect l="l" t="t" r="r" b="b"/>
              <a:pathLst>
                <a:path w="8807" h="14627" extrusionOk="0">
                  <a:moveTo>
                    <a:pt x="1120" y="1"/>
                  </a:moveTo>
                  <a:cubicBezTo>
                    <a:pt x="1089" y="1"/>
                    <a:pt x="1061" y="6"/>
                    <a:pt x="1034" y="17"/>
                  </a:cubicBezTo>
                  <a:cubicBezTo>
                    <a:pt x="967" y="17"/>
                    <a:pt x="934" y="50"/>
                    <a:pt x="934" y="83"/>
                  </a:cubicBezTo>
                  <a:cubicBezTo>
                    <a:pt x="901" y="350"/>
                    <a:pt x="901" y="617"/>
                    <a:pt x="867" y="917"/>
                  </a:cubicBezTo>
                  <a:cubicBezTo>
                    <a:pt x="1168" y="2585"/>
                    <a:pt x="3002" y="5954"/>
                    <a:pt x="3002" y="5954"/>
                  </a:cubicBezTo>
                  <a:cubicBezTo>
                    <a:pt x="3002" y="5954"/>
                    <a:pt x="2302" y="4853"/>
                    <a:pt x="1434" y="3652"/>
                  </a:cubicBezTo>
                  <a:lnTo>
                    <a:pt x="1434" y="3652"/>
                  </a:lnTo>
                  <a:cubicBezTo>
                    <a:pt x="1535" y="4653"/>
                    <a:pt x="1468" y="5621"/>
                    <a:pt x="1301" y="6588"/>
                  </a:cubicBezTo>
                  <a:cubicBezTo>
                    <a:pt x="1401" y="6755"/>
                    <a:pt x="1468" y="6821"/>
                    <a:pt x="1468" y="6821"/>
                  </a:cubicBezTo>
                  <a:cubicBezTo>
                    <a:pt x="1468" y="6821"/>
                    <a:pt x="1401" y="6755"/>
                    <a:pt x="1301" y="6621"/>
                  </a:cubicBezTo>
                  <a:cubicBezTo>
                    <a:pt x="1034" y="8056"/>
                    <a:pt x="534" y="9457"/>
                    <a:pt x="0" y="10824"/>
                  </a:cubicBezTo>
                  <a:cubicBezTo>
                    <a:pt x="1635" y="12826"/>
                    <a:pt x="3202" y="14627"/>
                    <a:pt x="3202" y="14627"/>
                  </a:cubicBezTo>
                  <a:lnTo>
                    <a:pt x="7139" y="11892"/>
                  </a:lnTo>
                  <a:cubicBezTo>
                    <a:pt x="7139" y="11892"/>
                    <a:pt x="8806" y="3286"/>
                    <a:pt x="7405" y="3052"/>
                  </a:cubicBezTo>
                  <a:cubicBezTo>
                    <a:pt x="7392" y="3050"/>
                    <a:pt x="7378" y="3049"/>
                    <a:pt x="7364" y="3049"/>
                  </a:cubicBezTo>
                  <a:cubicBezTo>
                    <a:pt x="6541" y="3049"/>
                    <a:pt x="5637" y="6921"/>
                    <a:pt x="5637" y="6921"/>
                  </a:cubicBezTo>
                  <a:cubicBezTo>
                    <a:pt x="5637" y="6921"/>
                    <a:pt x="2224" y="1"/>
                    <a:pt x="1120" y="1"/>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3486000" y="4013700"/>
              <a:ext cx="152625" cy="228700"/>
            </a:xfrm>
            <a:custGeom>
              <a:avLst/>
              <a:gdLst/>
              <a:ahLst/>
              <a:cxnLst/>
              <a:rect l="l" t="t" r="r" b="b"/>
              <a:pathLst>
                <a:path w="6105" h="9148" extrusionOk="0">
                  <a:moveTo>
                    <a:pt x="3376" y="0"/>
                  </a:moveTo>
                  <a:cubicBezTo>
                    <a:pt x="1967" y="0"/>
                    <a:pt x="419" y="1405"/>
                    <a:pt x="1635" y="2620"/>
                  </a:cubicBezTo>
                  <a:cubicBezTo>
                    <a:pt x="1576" y="2611"/>
                    <a:pt x="1518" y="2606"/>
                    <a:pt x="1460" y="2606"/>
                  </a:cubicBezTo>
                  <a:cubicBezTo>
                    <a:pt x="927" y="2606"/>
                    <a:pt x="444" y="3006"/>
                    <a:pt x="234" y="3488"/>
                  </a:cubicBezTo>
                  <a:cubicBezTo>
                    <a:pt x="0" y="4055"/>
                    <a:pt x="34" y="4688"/>
                    <a:pt x="200" y="5256"/>
                  </a:cubicBezTo>
                  <a:cubicBezTo>
                    <a:pt x="534" y="6556"/>
                    <a:pt x="1335" y="7757"/>
                    <a:pt x="2435" y="8525"/>
                  </a:cubicBezTo>
                  <a:cubicBezTo>
                    <a:pt x="2925" y="8880"/>
                    <a:pt x="3547" y="9147"/>
                    <a:pt x="4135" y="9147"/>
                  </a:cubicBezTo>
                  <a:cubicBezTo>
                    <a:pt x="4429" y="9147"/>
                    <a:pt x="4715" y="9081"/>
                    <a:pt x="4970" y="8925"/>
                  </a:cubicBezTo>
                  <a:cubicBezTo>
                    <a:pt x="5604" y="8525"/>
                    <a:pt x="5838" y="7691"/>
                    <a:pt x="5904" y="6923"/>
                  </a:cubicBezTo>
                  <a:cubicBezTo>
                    <a:pt x="6105" y="5089"/>
                    <a:pt x="6071" y="1553"/>
                    <a:pt x="4403" y="319"/>
                  </a:cubicBezTo>
                  <a:cubicBezTo>
                    <a:pt x="4105" y="97"/>
                    <a:pt x="3746" y="0"/>
                    <a:pt x="3376" y="0"/>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4321600" y="4737175"/>
              <a:ext cx="920675" cy="147625"/>
            </a:xfrm>
            <a:custGeom>
              <a:avLst/>
              <a:gdLst/>
              <a:ahLst/>
              <a:cxnLst/>
              <a:rect l="l" t="t" r="r" b="b"/>
              <a:pathLst>
                <a:path w="36827" h="5905" extrusionOk="0">
                  <a:moveTo>
                    <a:pt x="2969" y="0"/>
                  </a:moveTo>
                  <a:cubicBezTo>
                    <a:pt x="1334" y="0"/>
                    <a:pt x="0" y="1334"/>
                    <a:pt x="0" y="2969"/>
                  </a:cubicBezTo>
                  <a:cubicBezTo>
                    <a:pt x="0" y="4570"/>
                    <a:pt x="1334" y="5904"/>
                    <a:pt x="2969" y="5904"/>
                  </a:cubicBezTo>
                  <a:lnTo>
                    <a:pt x="33891" y="5904"/>
                  </a:lnTo>
                  <a:cubicBezTo>
                    <a:pt x="35525" y="5904"/>
                    <a:pt x="36826" y="4570"/>
                    <a:pt x="36826" y="2969"/>
                  </a:cubicBezTo>
                  <a:cubicBezTo>
                    <a:pt x="36826" y="1334"/>
                    <a:pt x="35525" y="0"/>
                    <a:pt x="3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4689350" y="3432900"/>
              <a:ext cx="96775" cy="105000"/>
            </a:xfrm>
            <a:custGeom>
              <a:avLst/>
              <a:gdLst/>
              <a:ahLst/>
              <a:cxnLst/>
              <a:rect l="l" t="t" r="r" b="b"/>
              <a:pathLst>
                <a:path w="3871" h="4200" extrusionOk="0">
                  <a:moveTo>
                    <a:pt x="1735" y="0"/>
                  </a:moveTo>
                  <a:cubicBezTo>
                    <a:pt x="1468" y="1035"/>
                    <a:pt x="634" y="1868"/>
                    <a:pt x="1" y="2702"/>
                  </a:cubicBezTo>
                  <a:cubicBezTo>
                    <a:pt x="34" y="3303"/>
                    <a:pt x="468" y="3837"/>
                    <a:pt x="1035" y="4070"/>
                  </a:cubicBezTo>
                  <a:cubicBezTo>
                    <a:pt x="1237" y="4158"/>
                    <a:pt x="1458" y="4199"/>
                    <a:pt x="1684" y="4199"/>
                  </a:cubicBezTo>
                  <a:cubicBezTo>
                    <a:pt x="2055" y="4199"/>
                    <a:pt x="2438" y="4090"/>
                    <a:pt x="2769" y="3903"/>
                  </a:cubicBezTo>
                  <a:cubicBezTo>
                    <a:pt x="3270" y="3603"/>
                    <a:pt x="3670" y="3103"/>
                    <a:pt x="3870" y="2536"/>
                  </a:cubicBezTo>
                  <a:cubicBezTo>
                    <a:pt x="2936" y="2069"/>
                    <a:pt x="2102" y="1101"/>
                    <a:pt x="1935" y="67"/>
                  </a:cubicBezTo>
                  <a:cubicBezTo>
                    <a:pt x="1869" y="34"/>
                    <a:pt x="1802" y="34"/>
                    <a:pt x="1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4600950" y="3506275"/>
              <a:ext cx="152650" cy="593800"/>
            </a:xfrm>
            <a:custGeom>
              <a:avLst/>
              <a:gdLst/>
              <a:ahLst/>
              <a:cxnLst/>
              <a:rect l="l" t="t" r="r" b="b"/>
              <a:pathLst>
                <a:path w="6106" h="23752" extrusionOk="0">
                  <a:moveTo>
                    <a:pt x="4904" y="1"/>
                  </a:moveTo>
                  <a:cubicBezTo>
                    <a:pt x="2336" y="5939"/>
                    <a:pt x="1135" y="9141"/>
                    <a:pt x="1" y="15479"/>
                  </a:cubicBezTo>
                  <a:cubicBezTo>
                    <a:pt x="101" y="20082"/>
                    <a:pt x="2169" y="23051"/>
                    <a:pt x="2503" y="23751"/>
                  </a:cubicBezTo>
                  <a:lnTo>
                    <a:pt x="6105" y="14178"/>
                  </a:lnTo>
                  <a:lnTo>
                    <a:pt x="5872" y="134"/>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4676850" y="3428725"/>
              <a:ext cx="125100" cy="81750"/>
            </a:xfrm>
            <a:custGeom>
              <a:avLst/>
              <a:gdLst/>
              <a:ahLst/>
              <a:cxnLst/>
              <a:rect l="l" t="t" r="r" b="b"/>
              <a:pathLst>
                <a:path w="5004" h="3270" fill="none" extrusionOk="0">
                  <a:moveTo>
                    <a:pt x="0" y="3270"/>
                  </a:moveTo>
                  <a:cubicBezTo>
                    <a:pt x="1168" y="2569"/>
                    <a:pt x="2002" y="1335"/>
                    <a:pt x="2302" y="1"/>
                  </a:cubicBezTo>
                  <a:cubicBezTo>
                    <a:pt x="2602" y="1302"/>
                    <a:pt x="3703" y="2603"/>
                    <a:pt x="5004" y="2969"/>
                  </a:cubicBezTo>
                </a:path>
              </a:pathLst>
            </a:custGeom>
            <a:solidFill>
              <a:schemeClr val="dk1"/>
            </a:solidFill>
            <a:ln w="9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4726875" y="3527125"/>
              <a:ext cx="306075" cy="757250"/>
            </a:xfrm>
            <a:custGeom>
              <a:avLst/>
              <a:gdLst/>
              <a:ahLst/>
              <a:cxnLst/>
              <a:rect l="l" t="t" r="r" b="b"/>
              <a:pathLst>
                <a:path w="12243" h="30290" fill="none" extrusionOk="0">
                  <a:moveTo>
                    <a:pt x="12243" y="1"/>
                  </a:moveTo>
                  <a:cubicBezTo>
                    <a:pt x="8674" y="4204"/>
                    <a:pt x="6072" y="9141"/>
                    <a:pt x="4137" y="14311"/>
                  </a:cubicBezTo>
                  <a:cubicBezTo>
                    <a:pt x="2202" y="19481"/>
                    <a:pt x="968" y="24852"/>
                    <a:pt x="1" y="30289"/>
                  </a:cubicBez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4472525" y="3582175"/>
              <a:ext cx="47575" cy="450350"/>
            </a:xfrm>
            <a:custGeom>
              <a:avLst/>
              <a:gdLst/>
              <a:ahLst/>
              <a:cxnLst/>
              <a:rect l="l" t="t" r="r" b="b"/>
              <a:pathLst>
                <a:path w="1903" h="18014" fill="none" extrusionOk="0">
                  <a:moveTo>
                    <a:pt x="868" y="0"/>
                  </a:moveTo>
                  <a:cubicBezTo>
                    <a:pt x="1" y="6005"/>
                    <a:pt x="368" y="12142"/>
                    <a:pt x="1902" y="18013"/>
                  </a:cubicBez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4543425" y="4098375"/>
              <a:ext cx="31700" cy="65900"/>
            </a:xfrm>
            <a:custGeom>
              <a:avLst/>
              <a:gdLst/>
              <a:ahLst/>
              <a:cxnLst/>
              <a:rect l="l" t="t" r="r" b="b"/>
              <a:pathLst>
                <a:path w="1268" h="2636" fill="none" extrusionOk="0">
                  <a:moveTo>
                    <a:pt x="0" y="1"/>
                  </a:moveTo>
                  <a:cubicBezTo>
                    <a:pt x="434" y="901"/>
                    <a:pt x="834" y="1768"/>
                    <a:pt x="1268" y="2636"/>
                  </a:cubicBez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4989575" y="4398600"/>
              <a:ext cx="37550" cy="208500"/>
            </a:xfrm>
            <a:custGeom>
              <a:avLst/>
              <a:gdLst/>
              <a:ahLst/>
              <a:cxnLst/>
              <a:rect l="l" t="t" r="r" b="b"/>
              <a:pathLst>
                <a:path w="1502" h="8340" fill="none" extrusionOk="0">
                  <a:moveTo>
                    <a:pt x="0" y="0"/>
                  </a:moveTo>
                  <a:cubicBezTo>
                    <a:pt x="801" y="2735"/>
                    <a:pt x="1301" y="5537"/>
                    <a:pt x="1501" y="8339"/>
                  </a:cubicBez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4111450" y="4175925"/>
              <a:ext cx="185975" cy="69250"/>
            </a:xfrm>
            <a:custGeom>
              <a:avLst/>
              <a:gdLst/>
              <a:ahLst/>
              <a:cxnLst/>
              <a:rect l="l" t="t" r="r" b="b"/>
              <a:pathLst>
                <a:path w="7439" h="2770" fill="none" extrusionOk="0">
                  <a:moveTo>
                    <a:pt x="7439" y="2769"/>
                  </a:moveTo>
                  <a:cubicBezTo>
                    <a:pt x="5037" y="2202"/>
                    <a:pt x="2502" y="2069"/>
                    <a:pt x="33" y="2369"/>
                  </a:cubicBezTo>
                  <a:cubicBezTo>
                    <a:pt x="0" y="2469"/>
                    <a:pt x="334" y="2536"/>
                    <a:pt x="400" y="2436"/>
                  </a:cubicBezTo>
                  <a:cubicBezTo>
                    <a:pt x="1668" y="1402"/>
                    <a:pt x="3102" y="568"/>
                    <a:pt x="4637" y="1"/>
                  </a:cubicBez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5357325" y="4279350"/>
              <a:ext cx="174325" cy="29200"/>
            </a:xfrm>
            <a:custGeom>
              <a:avLst/>
              <a:gdLst/>
              <a:ahLst/>
              <a:cxnLst/>
              <a:rect l="l" t="t" r="r" b="b"/>
              <a:pathLst>
                <a:path w="6973" h="1168" fill="none" extrusionOk="0">
                  <a:moveTo>
                    <a:pt x="6972" y="234"/>
                  </a:moveTo>
                  <a:cubicBezTo>
                    <a:pt x="4604" y="0"/>
                    <a:pt x="2202" y="300"/>
                    <a:pt x="1" y="1168"/>
                  </a:cubicBez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5291450" y="3985800"/>
              <a:ext cx="25050" cy="81750"/>
            </a:xfrm>
            <a:custGeom>
              <a:avLst/>
              <a:gdLst/>
              <a:ahLst/>
              <a:cxnLst/>
              <a:rect l="l" t="t" r="r" b="b"/>
              <a:pathLst>
                <a:path w="1002" h="3270" fill="none" extrusionOk="0">
                  <a:moveTo>
                    <a:pt x="1001" y="3269"/>
                  </a:moveTo>
                  <a:cubicBezTo>
                    <a:pt x="668" y="2202"/>
                    <a:pt x="334" y="1101"/>
                    <a:pt x="0" y="0"/>
                  </a:cubicBezTo>
                </a:path>
              </a:pathLst>
            </a:custGeom>
            <a:noFill/>
            <a:ln w="9175" cap="flat" cmpd="sng">
              <a:solidFill>
                <a:srgbClr val="F7EEE7"/>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4374125" y="4781375"/>
              <a:ext cx="798925" cy="25"/>
            </a:xfrm>
            <a:custGeom>
              <a:avLst/>
              <a:gdLst/>
              <a:ahLst/>
              <a:cxnLst/>
              <a:rect l="l" t="t" r="r" b="b"/>
              <a:pathLst>
                <a:path w="31957" h="1" fill="none" extrusionOk="0">
                  <a:moveTo>
                    <a:pt x="1" y="0"/>
                  </a:moveTo>
                  <a:lnTo>
                    <a:pt x="31957" y="0"/>
                  </a:lnTo>
                </a:path>
              </a:pathLst>
            </a:custGeom>
            <a:noFill/>
            <a:ln w="9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3959675" y="2181400"/>
              <a:ext cx="1011575" cy="876250"/>
            </a:xfrm>
            <a:custGeom>
              <a:avLst/>
              <a:gdLst/>
              <a:ahLst/>
              <a:cxnLst/>
              <a:rect l="l" t="t" r="r" b="b"/>
              <a:pathLst>
                <a:path w="40463" h="35050" extrusionOk="0">
                  <a:moveTo>
                    <a:pt x="8078" y="0"/>
                  </a:moveTo>
                  <a:cubicBezTo>
                    <a:pt x="6348" y="0"/>
                    <a:pt x="4627" y="506"/>
                    <a:pt x="3302" y="1592"/>
                  </a:cubicBezTo>
                  <a:cubicBezTo>
                    <a:pt x="667" y="3727"/>
                    <a:pt x="0" y="7530"/>
                    <a:pt x="400" y="10899"/>
                  </a:cubicBezTo>
                  <a:cubicBezTo>
                    <a:pt x="1268" y="18038"/>
                    <a:pt x="6071" y="24375"/>
                    <a:pt x="12342" y="27878"/>
                  </a:cubicBezTo>
                  <a:cubicBezTo>
                    <a:pt x="16952" y="30428"/>
                    <a:pt x="22482" y="31717"/>
                    <a:pt x="27897" y="31717"/>
                  </a:cubicBezTo>
                  <a:cubicBezTo>
                    <a:pt x="29848" y="31717"/>
                    <a:pt x="31784" y="31549"/>
                    <a:pt x="33657" y="31214"/>
                  </a:cubicBezTo>
                  <a:cubicBezTo>
                    <a:pt x="34391" y="33082"/>
                    <a:pt x="36059" y="34549"/>
                    <a:pt x="38027" y="35050"/>
                  </a:cubicBezTo>
                  <a:cubicBezTo>
                    <a:pt x="38127" y="32348"/>
                    <a:pt x="40462" y="30713"/>
                    <a:pt x="39895" y="28078"/>
                  </a:cubicBezTo>
                  <a:cubicBezTo>
                    <a:pt x="39471" y="26156"/>
                    <a:pt x="37478" y="24832"/>
                    <a:pt x="35537" y="24832"/>
                  </a:cubicBezTo>
                  <a:cubicBezTo>
                    <a:pt x="34884" y="24832"/>
                    <a:pt x="34237" y="24982"/>
                    <a:pt x="33657" y="25309"/>
                  </a:cubicBezTo>
                  <a:cubicBezTo>
                    <a:pt x="33224" y="25543"/>
                    <a:pt x="32824" y="25877"/>
                    <a:pt x="32323" y="25943"/>
                  </a:cubicBezTo>
                  <a:cubicBezTo>
                    <a:pt x="32259" y="25952"/>
                    <a:pt x="32195" y="25957"/>
                    <a:pt x="32132" y="25957"/>
                  </a:cubicBezTo>
                  <a:cubicBezTo>
                    <a:pt x="31736" y="25957"/>
                    <a:pt x="31363" y="25796"/>
                    <a:pt x="30989" y="25710"/>
                  </a:cubicBezTo>
                  <a:cubicBezTo>
                    <a:pt x="30525" y="25594"/>
                    <a:pt x="30052" y="25557"/>
                    <a:pt x="29574" y="25557"/>
                  </a:cubicBezTo>
                  <a:cubicBezTo>
                    <a:pt x="28715" y="25557"/>
                    <a:pt x="27842" y="25677"/>
                    <a:pt x="26984" y="25677"/>
                  </a:cubicBezTo>
                  <a:cubicBezTo>
                    <a:pt x="26534" y="25677"/>
                    <a:pt x="26089" y="25644"/>
                    <a:pt x="25652" y="25543"/>
                  </a:cubicBezTo>
                  <a:cubicBezTo>
                    <a:pt x="23484" y="25009"/>
                    <a:pt x="22049" y="22874"/>
                    <a:pt x="21515" y="20706"/>
                  </a:cubicBezTo>
                  <a:cubicBezTo>
                    <a:pt x="20948" y="18571"/>
                    <a:pt x="21048" y="16303"/>
                    <a:pt x="20748" y="14101"/>
                  </a:cubicBezTo>
                  <a:cubicBezTo>
                    <a:pt x="20348" y="10832"/>
                    <a:pt x="19047" y="7697"/>
                    <a:pt x="17046" y="5095"/>
                  </a:cubicBezTo>
                  <a:cubicBezTo>
                    <a:pt x="15444" y="2993"/>
                    <a:pt x="13310" y="1226"/>
                    <a:pt x="10808" y="425"/>
                  </a:cubicBezTo>
                  <a:cubicBezTo>
                    <a:pt x="9935" y="146"/>
                    <a:pt x="9005" y="0"/>
                    <a:pt x="8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4841125" y="3247450"/>
              <a:ext cx="535400" cy="373100"/>
            </a:xfrm>
            <a:custGeom>
              <a:avLst/>
              <a:gdLst/>
              <a:ahLst/>
              <a:cxnLst/>
              <a:rect l="l" t="t" r="r" b="b"/>
              <a:pathLst>
                <a:path w="21416" h="14924" extrusionOk="0">
                  <a:moveTo>
                    <a:pt x="15807" y="1"/>
                  </a:moveTo>
                  <a:cubicBezTo>
                    <a:pt x="15167" y="1"/>
                    <a:pt x="14533" y="131"/>
                    <a:pt x="13944" y="413"/>
                  </a:cubicBezTo>
                  <a:cubicBezTo>
                    <a:pt x="12143" y="1281"/>
                    <a:pt x="11008" y="3215"/>
                    <a:pt x="9107" y="3849"/>
                  </a:cubicBezTo>
                  <a:cubicBezTo>
                    <a:pt x="7539" y="4383"/>
                    <a:pt x="5638" y="3849"/>
                    <a:pt x="4204" y="4650"/>
                  </a:cubicBezTo>
                  <a:cubicBezTo>
                    <a:pt x="3403" y="5117"/>
                    <a:pt x="2869" y="5884"/>
                    <a:pt x="2402" y="6685"/>
                  </a:cubicBezTo>
                  <a:cubicBezTo>
                    <a:pt x="968" y="9186"/>
                    <a:pt x="1" y="12389"/>
                    <a:pt x="1402" y="14924"/>
                  </a:cubicBezTo>
                  <a:cubicBezTo>
                    <a:pt x="3320" y="11901"/>
                    <a:pt x="6156" y="10652"/>
                    <a:pt x="9695" y="10652"/>
                  </a:cubicBezTo>
                  <a:cubicBezTo>
                    <a:pt x="9788" y="10652"/>
                    <a:pt x="9881" y="10652"/>
                    <a:pt x="9974" y="10654"/>
                  </a:cubicBezTo>
                  <a:cubicBezTo>
                    <a:pt x="9374" y="10287"/>
                    <a:pt x="9674" y="9253"/>
                    <a:pt x="10308" y="8953"/>
                  </a:cubicBezTo>
                  <a:cubicBezTo>
                    <a:pt x="10562" y="8846"/>
                    <a:pt x="10831" y="8809"/>
                    <a:pt x="11108" y="8809"/>
                  </a:cubicBezTo>
                  <a:cubicBezTo>
                    <a:pt x="11524" y="8809"/>
                    <a:pt x="11956" y="8893"/>
                    <a:pt x="12376" y="8953"/>
                  </a:cubicBezTo>
                  <a:cubicBezTo>
                    <a:pt x="13177" y="9103"/>
                    <a:pt x="14002" y="9178"/>
                    <a:pt x="14828" y="9178"/>
                  </a:cubicBezTo>
                  <a:cubicBezTo>
                    <a:pt x="15653" y="9178"/>
                    <a:pt x="16479" y="9103"/>
                    <a:pt x="17280" y="8953"/>
                  </a:cubicBezTo>
                  <a:cubicBezTo>
                    <a:pt x="18547" y="8719"/>
                    <a:pt x="19848" y="8219"/>
                    <a:pt x="20582" y="7185"/>
                  </a:cubicBezTo>
                  <a:cubicBezTo>
                    <a:pt x="21416" y="6051"/>
                    <a:pt x="21316" y="4416"/>
                    <a:pt x="20749" y="3149"/>
                  </a:cubicBezTo>
                  <a:cubicBezTo>
                    <a:pt x="19864" y="1278"/>
                    <a:pt x="17810" y="1"/>
                    <a:pt x="15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030675" y="4226800"/>
              <a:ext cx="1221575" cy="678000"/>
            </a:xfrm>
            <a:custGeom>
              <a:avLst/>
              <a:gdLst/>
              <a:ahLst/>
              <a:cxnLst/>
              <a:rect l="l" t="t" r="r" b="b"/>
              <a:pathLst>
                <a:path w="48863" h="27120" extrusionOk="0">
                  <a:moveTo>
                    <a:pt x="3936" y="1"/>
                  </a:moveTo>
                  <a:cubicBezTo>
                    <a:pt x="1635" y="1"/>
                    <a:pt x="0" y="2369"/>
                    <a:pt x="667" y="4737"/>
                  </a:cubicBezTo>
                  <a:lnTo>
                    <a:pt x="6787" y="27055"/>
                  </a:lnTo>
                  <a:lnTo>
                    <a:pt x="6787" y="27055"/>
                  </a:lnTo>
                  <a:cubicBezTo>
                    <a:pt x="6991" y="26562"/>
                    <a:pt x="15092" y="26422"/>
                    <a:pt x="24221" y="26422"/>
                  </a:cubicBezTo>
                  <a:cubicBezTo>
                    <a:pt x="31594" y="26422"/>
                    <a:pt x="39637" y="26513"/>
                    <a:pt x="44732" y="26586"/>
                  </a:cubicBezTo>
                  <a:cubicBezTo>
                    <a:pt x="44747" y="26586"/>
                    <a:pt x="44762" y="26587"/>
                    <a:pt x="44777" y="26587"/>
                  </a:cubicBezTo>
                  <a:cubicBezTo>
                    <a:pt x="47188" y="26587"/>
                    <a:pt x="48863" y="23936"/>
                    <a:pt x="47934" y="21483"/>
                  </a:cubicBezTo>
                  <a:lnTo>
                    <a:pt x="40563" y="2269"/>
                  </a:lnTo>
                  <a:cubicBezTo>
                    <a:pt x="40029" y="901"/>
                    <a:pt x="38761" y="1"/>
                    <a:pt x="37394" y="1"/>
                  </a:cubicBezTo>
                  <a:close/>
                  <a:moveTo>
                    <a:pt x="6787" y="27055"/>
                  </a:moveTo>
                  <a:lnTo>
                    <a:pt x="6787" y="27055"/>
                  </a:lnTo>
                  <a:cubicBezTo>
                    <a:pt x="6778" y="27076"/>
                    <a:pt x="6784" y="27098"/>
                    <a:pt x="6805" y="27120"/>
                  </a:cubicBezTo>
                  <a:lnTo>
                    <a:pt x="6787" y="27055"/>
                  </a:lnTo>
                  <a:close/>
                </a:path>
              </a:pathLst>
            </a:custGeom>
            <a:solidFill>
              <a:srgbClr val="D8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3137400" y="4833900"/>
              <a:ext cx="1504450" cy="122625"/>
            </a:xfrm>
            <a:custGeom>
              <a:avLst/>
              <a:gdLst/>
              <a:ahLst/>
              <a:cxnLst/>
              <a:rect l="l" t="t" r="r" b="b"/>
              <a:pathLst>
                <a:path w="60178" h="4905" extrusionOk="0">
                  <a:moveTo>
                    <a:pt x="2436" y="1"/>
                  </a:moveTo>
                  <a:cubicBezTo>
                    <a:pt x="1102" y="1"/>
                    <a:pt x="1" y="1101"/>
                    <a:pt x="1" y="2436"/>
                  </a:cubicBezTo>
                  <a:lnTo>
                    <a:pt x="1" y="2469"/>
                  </a:lnTo>
                  <a:cubicBezTo>
                    <a:pt x="1" y="3803"/>
                    <a:pt x="1102" y="4904"/>
                    <a:pt x="2436" y="4904"/>
                  </a:cubicBezTo>
                  <a:lnTo>
                    <a:pt x="57742" y="4904"/>
                  </a:lnTo>
                  <a:cubicBezTo>
                    <a:pt x="59076" y="4904"/>
                    <a:pt x="60177" y="3803"/>
                    <a:pt x="60177" y="2469"/>
                  </a:cubicBezTo>
                  <a:lnTo>
                    <a:pt x="60177" y="2436"/>
                  </a:lnTo>
                  <a:cubicBezTo>
                    <a:pt x="60177" y="1101"/>
                    <a:pt x="59076" y="1"/>
                    <a:pt x="577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742850" y="4864750"/>
              <a:ext cx="293550" cy="49225"/>
            </a:xfrm>
            <a:custGeom>
              <a:avLst/>
              <a:gdLst/>
              <a:ahLst/>
              <a:cxnLst/>
              <a:rect l="l" t="t" r="r" b="b"/>
              <a:pathLst>
                <a:path w="11742" h="1969" extrusionOk="0">
                  <a:moveTo>
                    <a:pt x="968" y="1"/>
                  </a:moveTo>
                  <a:cubicBezTo>
                    <a:pt x="434" y="1"/>
                    <a:pt x="0" y="434"/>
                    <a:pt x="0" y="1002"/>
                  </a:cubicBezTo>
                  <a:cubicBezTo>
                    <a:pt x="0" y="1535"/>
                    <a:pt x="434" y="1969"/>
                    <a:pt x="968" y="1969"/>
                  </a:cubicBezTo>
                  <a:lnTo>
                    <a:pt x="10741" y="1969"/>
                  </a:lnTo>
                  <a:cubicBezTo>
                    <a:pt x="11275" y="1969"/>
                    <a:pt x="11742" y="1535"/>
                    <a:pt x="11742" y="1002"/>
                  </a:cubicBezTo>
                  <a:cubicBezTo>
                    <a:pt x="11742" y="434"/>
                    <a:pt x="11275" y="1"/>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466825" y="4533700"/>
              <a:ext cx="90075" cy="90075"/>
            </a:xfrm>
            <a:custGeom>
              <a:avLst/>
              <a:gdLst/>
              <a:ahLst/>
              <a:cxnLst/>
              <a:rect l="l" t="t" r="r" b="b"/>
              <a:pathLst>
                <a:path w="3603" h="3603" extrusionOk="0">
                  <a:moveTo>
                    <a:pt x="1801" y="0"/>
                  </a:moveTo>
                  <a:cubicBezTo>
                    <a:pt x="834" y="0"/>
                    <a:pt x="0" y="801"/>
                    <a:pt x="0" y="1801"/>
                  </a:cubicBezTo>
                  <a:cubicBezTo>
                    <a:pt x="0" y="2802"/>
                    <a:pt x="834" y="3603"/>
                    <a:pt x="1801" y="3603"/>
                  </a:cubicBezTo>
                  <a:cubicBezTo>
                    <a:pt x="2802" y="3603"/>
                    <a:pt x="3603" y="2802"/>
                    <a:pt x="3603" y="1801"/>
                  </a:cubicBezTo>
                  <a:cubicBezTo>
                    <a:pt x="3603" y="801"/>
                    <a:pt x="2802"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958825" y="4281850"/>
              <a:ext cx="210175" cy="532900"/>
            </a:xfrm>
            <a:custGeom>
              <a:avLst/>
              <a:gdLst/>
              <a:ahLst/>
              <a:cxnLst/>
              <a:rect l="l" t="t" r="r" b="b"/>
              <a:pathLst>
                <a:path w="8407" h="21316" fill="none" extrusionOk="0">
                  <a:moveTo>
                    <a:pt x="1" y="0"/>
                  </a:moveTo>
                  <a:lnTo>
                    <a:pt x="8407" y="21315"/>
                  </a:lnTo>
                </a:path>
              </a:pathLst>
            </a:custGeom>
            <a:solidFill>
              <a:schemeClr val="dk1"/>
            </a:solidFill>
            <a:ln w="16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1689700" y="4963150"/>
              <a:ext cx="4213050" cy="12550"/>
            </a:xfrm>
            <a:custGeom>
              <a:avLst/>
              <a:gdLst/>
              <a:ahLst/>
              <a:cxnLst/>
              <a:rect l="l" t="t" r="r" b="b"/>
              <a:pathLst>
                <a:path w="168522" h="502" fill="none" extrusionOk="0">
                  <a:moveTo>
                    <a:pt x="1" y="1"/>
                  </a:moveTo>
                  <a:lnTo>
                    <a:pt x="168521" y="501"/>
                  </a:lnTo>
                </a:path>
              </a:pathLst>
            </a:custGeom>
            <a:noFill/>
            <a:ln w="2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3"/>
          <p:cNvSpPr txBox="1">
            <a:spLocks noGrp="1"/>
          </p:cNvSpPr>
          <p:nvPr>
            <p:ph type="ctrTitle"/>
          </p:nvPr>
        </p:nvSpPr>
        <p:spPr>
          <a:xfrm>
            <a:off x="584575" y="790275"/>
            <a:ext cx="3900000" cy="26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Machine Learning</a:t>
            </a:r>
            <a:r>
              <a:rPr lang="en" sz="5000" dirty="0">
                <a:solidFill>
                  <a:schemeClr val="dk1"/>
                </a:solidFill>
              </a:rPr>
              <a:t> </a:t>
            </a:r>
            <a:r>
              <a:rPr lang="en" sz="5000" dirty="0">
                <a:solidFill>
                  <a:schemeClr val="accent2"/>
                </a:solidFill>
              </a:rPr>
              <a:t>Employee Clustering</a:t>
            </a:r>
            <a:endParaRPr sz="5000" dirty="0">
              <a:solidFill>
                <a:schemeClr val="accent2"/>
              </a:solidFill>
            </a:endParaRPr>
          </a:p>
        </p:txBody>
      </p:sp>
      <p:sp>
        <p:nvSpPr>
          <p:cNvPr id="277" name="Google Shape;277;p33"/>
          <p:cNvSpPr txBox="1">
            <a:spLocks noGrp="1"/>
          </p:cNvSpPr>
          <p:nvPr>
            <p:ph type="subTitle" idx="1"/>
          </p:nvPr>
        </p:nvSpPr>
        <p:spPr>
          <a:xfrm>
            <a:off x="713275" y="4028425"/>
            <a:ext cx="28287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Ong Qi Hao Tristan P2112659 DAAA/FT/2A/02</a:t>
            </a:r>
            <a:endParaRPr dirty="0"/>
          </a:p>
        </p:txBody>
      </p:sp>
      <p:sp>
        <p:nvSpPr>
          <p:cNvPr id="278" name="Google Shape;278;p33"/>
          <p:cNvSpPr/>
          <p:nvPr/>
        </p:nvSpPr>
        <p:spPr>
          <a:xfrm>
            <a:off x="7642800" y="70450"/>
            <a:ext cx="1575925" cy="113610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p:nvPr/>
        </p:nvSpPr>
        <p:spPr>
          <a:xfrm flipH="1">
            <a:off x="788000" y="573925"/>
            <a:ext cx="5423700" cy="40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flipH="1">
            <a:off x="6365375" y="573925"/>
            <a:ext cx="1993800" cy="40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135875" y="141388"/>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rot="10800000">
            <a:off x="7821764" y="4059823"/>
            <a:ext cx="1130361" cy="821473"/>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35AF37A-F373-9A7F-1749-E90E1465722D}"/>
              </a:ext>
            </a:extLst>
          </p:cNvPr>
          <p:cNvPicPr>
            <a:picLocks noChangeAspect="1"/>
          </p:cNvPicPr>
          <p:nvPr/>
        </p:nvPicPr>
        <p:blipFill>
          <a:blip r:embed="rId3"/>
          <a:stretch>
            <a:fillRect/>
          </a:stretch>
        </p:blipFill>
        <p:spPr>
          <a:xfrm>
            <a:off x="4361627" y="839779"/>
            <a:ext cx="3312851" cy="1682464"/>
          </a:xfrm>
          <a:prstGeom prst="rect">
            <a:avLst/>
          </a:prstGeom>
        </p:spPr>
      </p:pic>
      <p:pic>
        <p:nvPicPr>
          <p:cNvPr id="7" name="Picture 6">
            <a:extLst>
              <a:ext uri="{FF2B5EF4-FFF2-40B4-BE49-F238E27FC236}">
                <a16:creationId xmlns:a16="http://schemas.microsoft.com/office/drawing/2014/main" id="{658CDF4F-8DB7-746D-AB11-0907F755677D}"/>
              </a:ext>
            </a:extLst>
          </p:cNvPr>
          <p:cNvPicPr>
            <a:picLocks noChangeAspect="1"/>
          </p:cNvPicPr>
          <p:nvPr/>
        </p:nvPicPr>
        <p:blipFill>
          <a:blip r:embed="rId4"/>
          <a:stretch>
            <a:fillRect/>
          </a:stretch>
        </p:blipFill>
        <p:spPr>
          <a:xfrm>
            <a:off x="4768985" y="2800028"/>
            <a:ext cx="3328440" cy="1682464"/>
          </a:xfrm>
          <a:prstGeom prst="rect">
            <a:avLst/>
          </a:prstGeom>
        </p:spPr>
      </p:pic>
      <p:pic>
        <p:nvPicPr>
          <p:cNvPr id="9" name="Picture 8">
            <a:extLst>
              <a:ext uri="{FF2B5EF4-FFF2-40B4-BE49-F238E27FC236}">
                <a16:creationId xmlns:a16="http://schemas.microsoft.com/office/drawing/2014/main" id="{DBDD2648-A155-5848-80FA-53B893CF4A07}"/>
              </a:ext>
            </a:extLst>
          </p:cNvPr>
          <p:cNvPicPr>
            <a:picLocks noChangeAspect="1"/>
          </p:cNvPicPr>
          <p:nvPr/>
        </p:nvPicPr>
        <p:blipFill>
          <a:blip r:embed="rId5"/>
          <a:stretch>
            <a:fillRect/>
          </a:stretch>
        </p:blipFill>
        <p:spPr>
          <a:xfrm>
            <a:off x="1046575" y="2348037"/>
            <a:ext cx="3056477" cy="1682464"/>
          </a:xfrm>
          <a:prstGeom prst="rect">
            <a:avLst/>
          </a:prstGeom>
        </p:spPr>
      </p:pic>
      <p:sp>
        <p:nvSpPr>
          <p:cNvPr id="10" name="Google Shape;332;p36">
            <a:extLst>
              <a:ext uri="{FF2B5EF4-FFF2-40B4-BE49-F238E27FC236}">
                <a16:creationId xmlns:a16="http://schemas.microsoft.com/office/drawing/2014/main" id="{DE864B3C-060A-432C-6E12-84FD6053E4B6}"/>
              </a:ext>
            </a:extLst>
          </p:cNvPr>
          <p:cNvSpPr/>
          <p:nvPr/>
        </p:nvSpPr>
        <p:spPr>
          <a:xfrm>
            <a:off x="1650211" y="1218551"/>
            <a:ext cx="1731454" cy="518924"/>
          </a:xfrm>
          <a:prstGeom prst="rect">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t>Two-sample t-Test</a:t>
            </a:r>
            <a:endParaRPr dirty="0"/>
          </a:p>
        </p:txBody>
      </p:sp>
      <p:sp>
        <p:nvSpPr>
          <p:cNvPr id="13" name="TextBox 12">
            <a:extLst>
              <a:ext uri="{FF2B5EF4-FFF2-40B4-BE49-F238E27FC236}">
                <a16:creationId xmlns:a16="http://schemas.microsoft.com/office/drawing/2014/main" id="{ECD9AD46-4C2F-B4F9-5806-10C15EB6A498}"/>
              </a:ext>
            </a:extLst>
          </p:cNvPr>
          <p:cNvSpPr txBox="1"/>
          <p:nvPr/>
        </p:nvSpPr>
        <p:spPr>
          <a:xfrm>
            <a:off x="1046575" y="2078831"/>
            <a:ext cx="1675194" cy="261610"/>
          </a:xfrm>
          <a:prstGeom prst="rect">
            <a:avLst/>
          </a:prstGeom>
          <a:noFill/>
        </p:spPr>
        <p:txBody>
          <a:bodyPr wrap="square" rtlCol="0">
            <a:spAutoFit/>
          </a:bodyPr>
          <a:lstStyle/>
          <a:p>
            <a:r>
              <a:rPr lang="en-SG" sz="1100" dirty="0"/>
              <a:t>Resign status (keep)</a:t>
            </a:r>
          </a:p>
        </p:txBody>
      </p:sp>
      <p:sp>
        <p:nvSpPr>
          <p:cNvPr id="14" name="TextBox 13">
            <a:extLst>
              <a:ext uri="{FF2B5EF4-FFF2-40B4-BE49-F238E27FC236}">
                <a16:creationId xmlns:a16="http://schemas.microsoft.com/office/drawing/2014/main" id="{E0970229-917F-0EC7-E8B0-0FEC7813BC2E}"/>
              </a:ext>
            </a:extLst>
          </p:cNvPr>
          <p:cNvSpPr txBox="1"/>
          <p:nvPr/>
        </p:nvSpPr>
        <p:spPr>
          <a:xfrm>
            <a:off x="4299379" y="609591"/>
            <a:ext cx="1675194" cy="261610"/>
          </a:xfrm>
          <a:prstGeom prst="rect">
            <a:avLst/>
          </a:prstGeom>
          <a:noFill/>
        </p:spPr>
        <p:txBody>
          <a:bodyPr wrap="square" rtlCol="0">
            <a:spAutoFit/>
          </a:bodyPr>
          <a:lstStyle/>
          <a:p>
            <a:r>
              <a:rPr lang="en-SG" sz="1100" dirty="0"/>
              <a:t>Gender (remove)</a:t>
            </a:r>
          </a:p>
        </p:txBody>
      </p:sp>
      <p:sp>
        <p:nvSpPr>
          <p:cNvPr id="15" name="TextBox 14">
            <a:extLst>
              <a:ext uri="{FF2B5EF4-FFF2-40B4-BE49-F238E27FC236}">
                <a16:creationId xmlns:a16="http://schemas.microsoft.com/office/drawing/2014/main" id="{4D998F7E-1B6F-6A20-2412-0A2A87C3271C}"/>
              </a:ext>
            </a:extLst>
          </p:cNvPr>
          <p:cNvSpPr txBox="1"/>
          <p:nvPr/>
        </p:nvSpPr>
        <p:spPr>
          <a:xfrm>
            <a:off x="4690181" y="2576390"/>
            <a:ext cx="1675194" cy="261610"/>
          </a:xfrm>
          <a:prstGeom prst="rect">
            <a:avLst/>
          </a:prstGeom>
          <a:noFill/>
        </p:spPr>
        <p:txBody>
          <a:bodyPr wrap="square" rtlCol="0">
            <a:spAutoFit/>
          </a:bodyPr>
          <a:lstStyle/>
          <a:p>
            <a:r>
              <a:rPr lang="en-SG" sz="1100" dirty="0"/>
              <a:t>Performance (remove)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p:nvPr/>
        </p:nvSpPr>
        <p:spPr>
          <a:xfrm flipH="1">
            <a:off x="788000" y="573925"/>
            <a:ext cx="5423700" cy="40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flipH="1">
            <a:off x="6362200" y="573925"/>
            <a:ext cx="1993800" cy="40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135875" y="141388"/>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rot="10800000">
            <a:off x="7821764" y="4059823"/>
            <a:ext cx="1130361" cy="821473"/>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p36">
            <a:extLst>
              <a:ext uri="{FF2B5EF4-FFF2-40B4-BE49-F238E27FC236}">
                <a16:creationId xmlns:a16="http://schemas.microsoft.com/office/drawing/2014/main" id="{DE864B3C-060A-432C-6E12-84FD6053E4B6}"/>
              </a:ext>
            </a:extLst>
          </p:cNvPr>
          <p:cNvSpPr/>
          <p:nvPr/>
        </p:nvSpPr>
        <p:spPr>
          <a:xfrm>
            <a:off x="4943927" y="1374300"/>
            <a:ext cx="2535546" cy="518924"/>
          </a:xfrm>
          <a:prstGeom prst="rect">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t>ANOVA (Features to remove)</a:t>
            </a:r>
            <a:endParaRPr dirty="0"/>
          </a:p>
        </p:txBody>
      </p:sp>
      <p:pic>
        <p:nvPicPr>
          <p:cNvPr id="6" name="Picture 5">
            <a:extLst>
              <a:ext uri="{FF2B5EF4-FFF2-40B4-BE49-F238E27FC236}">
                <a16:creationId xmlns:a16="http://schemas.microsoft.com/office/drawing/2014/main" id="{59991262-53E1-AEFC-DE6F-7B2F4DE73154}"/>
              </a:ext>
            </a:extLst>
          </p:cNvPr>
          <p:cNvPicPr>
            <a:picLocks noChangeAspect="1"/>
          </p:cNvPicPr>
          <p:nvPr/>
        </p:nvPicPr>
        <p:blipFill>
          <a:blip r:embed="rId3"/>
          <a:stretch>
            <a:fillRect/>
          </a:stretch>
        </p:blipFill>
        <p:spPr>
          <a:xfrm>
            <a:off x="4467751" y="2530135"/>
            <a:ext cx="3667384" cy="1876546"/>
          </a:xfrm>
          <a:prstGeom prst="rect">
            <a:avLst/>
          </a:prstGeom>
        </p:spPr>
      </p:pic>
      <p:pic>
        <p:nvPicPr>
          <p:cNvPr id="11" name="Picture 10">
            <a:extLst>
              <a:ext uri="{FF2B5EF4-FFF2-40B4-BE49-F238E27FC236}">
                <a16:creationId xmlns:a16="http://schemas.microsoft.com/office/drawing/2014/main" id="{F0275AD6-F959-2B13-85A8-9053416484C9}"/>
              </a:ext>
            </a:extLst>
          </p:cNvPr>
          <p:cNvPicPr>
            <a:picLocks noChangeAspect="1"/>
          </p:cNvPicPr>
          <p:nvPr/>
        </p:nvPicPr>
        <p:blipFill>
          <a:blip r:embed="rId4"/>
          <a:stretch>
            <a:fillRect/>
          </a:stretch>
        </p:blipFill>
        <p:spPr>
          <a:xfrm>
            <a:off x="1006596" y="929795"/>
            <a:ext cx="3056803" cy="1566047"/>
          </a:xfrm>
          <a:prstGeom prst="rect">
            <a:avLst/>
          </a:prstGeom>
        </p:spPr>
      </p:pic>
      <p:pic>
        <p:nvPicPr>
          <p:cNvPr id="15" name="Picture 14">
            <a:extLst>
              <a:ext uri="{FF2B5EF4-FFF2-40B4-BE49-F238E27FC236}">
                <a16:creationId xmlns:a16="http://schemas.microsoft.com/office/drawing/2014/main" id="{3FF016C0-D209-8D53-E5E9-59E492D29732}"/>
              </a:ext>
            </a:extLst>
          </p:cNvPr>
          <p:cNvPicPr>
            <a:picLocks noChangeAspect="1"/>
          </p:cNvPicPr>
          <p:nvPr/>
        </p:nvPicPr>
        <p:blipFill>
          <a:blip r:embed="rId5"/>
          <a:stretch>
            <a:fillRect/>
          </a:stretch>
        </p:blipFill>
        <p:spPr>
          <a:xfrm>
            <a:off x="1008865" y="2957383"/>
            <a:ext cx="2815382" cy="1449298"/>
          </a:xfrm>
          <a:prstGeom prst="rect">
            <a:avLst/>
          </a:prstGeom>
        </p:spPr>
      </p:pic>
      <p:sp>
        <p:nvSpPr>
          <p:cNvPr id="18" name="TextBox 17">
            <a:extLst>
              <a:ext uri="{FF2B5EF4-FFF2-40B4-BE49-F238E27FC236}">
                <a16:creationId xmlns:a16="http://schemas.microsoft.com/office/drawing/2014/main" id="{F37E461B-4A11-A92B-28F6-4C6D01468C92}"/>
              </a:ext>
            </a:extLst>
          </p:cNvPr>
          <p:cNvSpPr txBox="1"/>
          <p:nvPr/>
        </p:nvSpPr>
        <p:spPr>
          <a:xfrm>
            <a:off x="2932532" y="671506"/>
            <a:ext cx="1182268" cy="261610"/>
          </a:xfrm>
          <a:prstGeom prst="rect">
            <a:avLst/>
          </a:prstGeom>
          <a:noFill/>
        </p:spPr>
        <p:txBody>
          <a:bodyPr wrap="square" rtlCol="0">
            <a:spAutoFit/>
          </a:bodyPr>
          <a:lstStyle/>
          <a:p>
            <a:r>
              <a:rPr lang="en-SG" sz="1100" dirty="0"/>
              <a:t>Job Satisfaction</a:t>
            </a:r>
          </a:p>
        </p:txBody>
      </p:sp>
      <p:sp>
        <p:nvSpPr>
          <p:cNvPr id="19" name="TextBox 18">
            <a:extLst>
              <a:ext uri="{FF2B5EF4-FFF2-40B4-BE49-F238E27FC236}">
                <a16:creationId xmlns:a16="http://schemas.microsoft.com/office/drawing/2014/main" id="{7228C4E3-DCFD-0388-B979-EA50DA030D7E}"/>
              </a:ext>
            </a:extLst>
          </p:cNvPr>
          <p:cNvSpPr txBox="1"/>
          <p:nvPr/>
        </p:nvSpPr>
        <p:spPr>
          <a:xfrm>
            <a:off x="925127" y="2707483"/>
            <a:ext cx="1675194" cy="261610"/>
          </a:xfrm>
          <a:prstGeom prst="rect">
            <a:avLst/>
          </a:prstGeom>
          <a:noFill/>
        </p:spPr>
        <p:txBody>
          <a:bodyPr wrap="square" rtlCol="0">
            <a:spAutoFit/>
          </a:bodyPr>
          <a:lstStyle/>
          <a:p>
            <a:r>
              <a:rPr lang="en-SG" sz="1100" dirty="0"/>
              <a:t>Work Life Balance</a:t>
            </a:r>
          </a:p>
        </p:txBody>
      </p:sp>
      <p:sp>
        <p:nvSpPr>
          <p:cNvPr id="20" name="TextBox 19">
            <a:extLst>
              <a:ext uri="{FF2B5EF4-FFF2-40B4-BE49-F238E27FC236}">
                <a16:creationId xmlns:a16="http://schemas.microsoft.com/office/drawing/2014/main" id="{D564FE39-EA5C-7788-711A-606C93AF329B}"/>
              </a:ext>
            </a:extLst>
          </p:cNvPr>
          <p:cNvSpPr txBox="1"/>
          <p:nvPr/>
        </p:nvSpPr>
        <p:spPr>
          <a:xfrm>
            <a:off x="4374879" y="2269952"/>
            <a:ext cx="1675194" cy="261610"/>
          </a:xfrm>
          <a:prstGeom prst="rect">
            <a:avLst/>
          </a:prstGeom>
          <a:noFill/>
        </p:spPr>
        <p:txBody>
          <a:bodyPr wrap="square" rtlCol="0">
            <a:spAutoFit/>
          </a:bodyPr>
          <a:lstStyle/>
          <a:p>
            <a:r>
              <a:rPr lang="en-SG" sz="1100" dirty="0"/>
              <a:t>Business Travel</a:t>
            </a:r>
          </a:p>
        </p:txBody>
      </p:sp>
    </p:spTree>
    <p:extLst>
      <p:ext uri="{BB962C8B-B14F-4D97-AF65-F5344CB8AC3E}">
        <p14:creationId xmlns:p14="http://schemas.microsoft.com/office/powerpoint/2010/main" val="3468537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p:nvPr/>
        </p:nvSpPr>
        <p:spPr>
          <a:xfrm flipH="1">
            <a:off x="788000" y="573925"/>
            <a:ext cx="5423700" cy="40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flipH="1">
            <a:off x="6365375" y="573925"/>
            <a:ext cx="1993800" cy="40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135875" y="141388"/>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rot="10800000">
            <a:off x="7821764" y="4059823"/>
            <a:ext cx="1130361" cy="821473"/>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p36">
            <a:extLst>
              <a:ext uri="{FF2B5EF4-FFF2-40B4-BE49-F238E27FC236}">
                <a16:creationId xmlns:a16="http://schemas.microsoft.com/office/drawing/2014/main" id="{DE864B3C-060A-432C-6E12-84FD6053E4B6}"/>
              </a:ext>
            </a:extLst>
          </p:cNvPr>
          <p:cNvSpPr/>
          <p:nvPr/>
        </p:nvSpPr>
        <p:spPr>
          <a:xfrm>
            <a:off x="1558121" y="1350081"/>
            <a:ext cx="2371222" cy="518924"/>
          </a:xfrm>
          <a:prstGeom prst="rect">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t>ANOVA (Features to keep)</a:t>
            </a:r>
            <a:endParaRPr dirty="0"/>
          </a:p>
        </p:txBody>
      </p:sp>
      <p:pic>
        <p:nvPicPr>
          <p:cNvPr id="3" name="Picture 2">
            <a:extLst>
              <a:ext uri="{FF2B5EF4-FFF2-40B4-BE49-F238E27FC236}">
                <a16:creationId xmlns:a16="http://schemas.microsoft.com/office/drawing/2014/main" id="{C01164C4-EEE6-A17F-0F1D-38A2BC6FE7A9}"/>
              </a:ext>
            </a:extLst>
          </p:cNvPr>
          <p:cNvPicPr>
            <a:picLocks noChangeAspect="1"/>
          </p:cNvPicPr>
          <p:nvPr/>
        </p:nvPicPr>
        <p:blipFill>
          <a:blip r:embed="rId3"/>
          <a:stretch>
            <a:fillRect/>
          </a:stretch>
        </p:blipFill>
        <p:spPr>
          <a:xfrm>
            <a:off x="4572000" y="932293"/>
            <a:ext cx="3726504" cy="1566046"/>
          </a:xfrm>
          <a:prstGeom prst="rect">
            <a:avLst/>
          </a:prstGeom>
        </p:spPr>
      </p:pic>
      <p:pic>
        <p:nvPicPr>
          <p:cNvPr id="13" name="Picture 12">
            <a:extLst>
              <a:ext uri="{FF2B5EF4-FFF2-40B4-BE49-F238E27FC236}">
                <a16:creationId xmlns:a16="http://schemas.microsoft.com/office/drawing/2014/main" id="{DF27F062-7602-45D2-88FB-83B7A6059979}"/>
              </a:ext>
            </a:extLst>
          </p:cNvPr>
          <p:cNvPicPr>
            <a:picLocks noChangeAspect="1"/>
          </p:cNvPicPr>
          <p:nvPr/>
        </p:nvPicPr>
        <p:blipFill>
          <a:blip r:embed="rId4"/>
          <a:stretch>
            <a:fillRect/>
          </a:stretch>
        </p:blipFill>
        <p:spPr>
          <a:xfrm>
            <a:off x="4535647" y="3086460"/>
            <a:ext cx="3902372" cy="1641851"/>
          </a:xfrm>
          <a:prstGeom prst="rect">
            <a:avLst/>
          </a:prstGeom>
        </p:spPr>
      </p:pic>
      <p:pic>
        <p:nvPicPr>
          <p:cNvPr id="17" name="Picture 16">
            <a:extLst>
              <a:ext uri="{FF2B5EF4-FFF2-40B4-BE49-F238E27FC236}">
                <a16:creationId xmlns:a16="http://schemas.microsoft.com/office/drawing/2014/main" id="{0769B2C6-05F3-488A-8AA5-77A35879078A}"/>
              </a:ext>
            </a:extLst>
          </p:cNvPr>
          <p:cNvPicPr>
            <a:picLocks noChangeAspect="1"/>
          </p:cNvPicPr>
          <p:nvPr/>
        </p:nvPicPr>
        <p:blipFill>
          <a:blip r:embed="rId5"/>
          <a:stretch>
            <a:fillRect/>
          </a:stretch>
        </p:blipFill>
        <p:spPr>
          <a:xfrm>
            <a:off x="359693" y="2519671"/>
            <a:ext cx="3551477" cy="1509649"/>
          </a:xfrm>
          <a:prstGeom prst="rect">
            <a:avLst/>
          </a:prstGeom>
        </p:spPr>
      </p:pic>
      <p:sp>
        <p:nvSpPr>
          <p:cNvPr id="2" name="TextBox 1">
            <a:extLst>
              <a:ext uri="{FF2B5EF4-FFF2-40B4-BE49-F238E27FC236}">
                <a16:creationId xmlns:a16="http://schemas.microsoft.com/office/drawing/2014/main" id="{C15E3599-0BFD-4713-8548-3A0DB5EAC7C0}"/>
              </a:ext>
            </a:extLst>
          </p:cNvPr>
          <p:cNvSpPr txBox="1"/>
          <p:nvPr/>
        </p:nvSpPr>
        <p:spPr>
          <a:xfrm>
            <a:off x="4489891" y="707225"/>
            <a:ext cx="1675194" cy="261610"/>
          </a:xfrm>
          <a:prstGeom prst="rect">
            <a:avLst/>
          </a:prstGeom>
          <a:noFill/>
        </p:spPr>
        <p:txBody>
          <a:bodyPr wrap="square" rtlCol="0">
            <a:spAutoFit/>
          </a:bodyPr>
          <a:lstStyle/>
          <a:p>
            <a:r>
              <a:rPr lang="en-SG" sz="1100" dirty="0"/>
              <a:t>Education</a:t>
            </a:r>
          </a:p>
        </p:txBody>
      </p:sp>
      <p:sp>
        <p:nvSpPr>
          <p:cNvPr id="4" name="TextBox 3">
            <a:extLst>
              <a:ext uri="{FF2B5EF4-FFF2-40B4-BE49-F238E27FC236}">
                <a16:creationId xmlns:a16="http://schemas.microsoft.com/office/drawing/2014/main" id="{B9853A4C-CCF0-C6B1-908E-2E96955D95D5}"/>
              </a:ext>
            </a:extLst>
          </p:cNvPr>
          <p:cNvSpPr txBox="1"/>
          <p:nvPr/>
        </p:nvSpPr>
        <p:spPr>
          <a:xfrm>
            <a:off x="4454165" y="2843220"/>
            <a:ext cx="1675194" cy="261610"/>
          </a:xfrm>
          <a:prstGeom prst="rect">
            <a:avLst/>
          </a:prstGeom>
          <a:noFill/>
        </p:spPr>
        <p:txBody>
          <a:bodyPr wrap="square" rtlCol="0">
            <a:spAutoFit/>
          </a:bodyPr>
          <a:lstStyle/>
          <a:p>
            <a:r>
              <a:rPr lang="en-SG" sz="1100" dirty="0"/>
              <a:t>Job Function</a:t>
            </a:r>
          </a:p>
        </p:txBody>
      </p:sp>
      <p:sp>
        <p:nvSpPr>
          <p:cNvPr id="5" name="TextBox 4">
            <a:extLst>
              <a:ext uri="{FF2B5EF4-FFF2-40B4-BE49-F238E27FC236}">
                <a16:creationId xmlns:a16="http://schemas.microsoft.com/office/drawing/2014/main" id="{7E966B68-79E3-8A06-887B-FA38B89A88B9}"/>
              </a:ext>
            </a:extLst>
          </p:cNvPr>
          <p:cNvSpPr txBox="1"/>
          <p:nvPr/>
        </p:nvSpPr>
        <p:spPr>
          <a:xfrm>
            <a:off x="2932539" y="2278859"/>
            <a:ext cx="1675194" cy="261610"/>
          </a:xfrm>
          <a:prstGeom prst="rect">
            <a:avLst/>
          </a:prstGeom>
          <a:noFill/>
        </p:spPr>
        <p:txBody>
          <a:bodyPr wrap="square" rtlCol="0">
            <a:spAutoFit/>
          </a:bodyPr>
          <a:lstStyle/>
          <a:p>
            <a:r>
              <a:rPr lang="en-SG" sz="1100" dirty="0"/>
              <a:t>Marital Status</a:t>
            </a:r>
          </a:p>
        </p:txBody>
      </p:sp>
    </p:spTree>
    <p:extLst>
      <p:ext uri="{BB962C8B-B14F-4D97-AF65-F5344CB8AC3E}">
        <p14:creationId xmlns:p14="http://schemas.microsoft.com/office/powerpoint/2010/main" val="306269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9"/>
          <p:cNvSpPr/>
          <p:nvPr/>
        </p:nvSpPr>
        <p:spPr>
          <a:xfrm>
            <a:off x="5307903" y="559639"/>
            <a:ext cx="3280500" cy="399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12729" y="343629"/>
            <a:ext cx="3849000" cy="3269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txBox="1">
            <a:spLocks noGrp="1"/>
          </p:cNvSpPr>
          <p:nvPr>
            <p:ph type="title"/>
          </p:nvPr>
        </p:nvSpPr>
        <p:spPr>
          <a:xfrm>
            <a:off x="653829" y="479544"/>
            <a:ext cx="3607900" cy="11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Further preprocessing</a:t>
            </a:r>
            <a:endParaRPr dirty="0"/>
          </a:p>
        </p:txBody>
      </p:sp>
      <p:sp>
        <p:nvSpPr>
          <p:cNvPr id="427" name="Google Shape;427;p39"/>
          <p:cNvSpPr txBox="1">
            <a:spLocks noGrp="1"/>
          </p:cNvSpPr>
          <p:nvPr>
            <p:ph type="subTitle" idx="1"/>
          </p:nvPr>
        </p:nvSpPr>
        <p:spPr>
          <a:xfrm>
            <a:off x="653828" y="1893092"/>
            <a:ext cx="3418113" cy="12818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Since our numeric features are not on the same scale, we have to scale the numeric features and we will do so by using MinMaxScaler()</a:t>
            </a:r>
            <a:endParaRPr dirty="0"/>
          </a:p>
        </p:txBody>
      </p:sp>
      <p:grpSp>
        <p:nvGrpSpPr>
          <p:cNvPr id="428" name="Google Shape;428;p39"/>
          <p:cNvGrpSpPr/>
          <p:nvPr/>
        </p:nvGrpSpPr>
        <p:grpSpPr>
          <a:xfrm rot="-379693">
            <a:off x="7575681" y="3224116"/>
            <a:ext cx="1003263" cy="1515045"/>
            <a:chOff x="5644825" y="1283850"/>
            <a:chExt cx="825250" cy="1246225"/>
          </a:xfrm>
        </p:grpSpPr>
        <p:sp>
          <p:nvSpPr>
            <p:cNvPr id="429" name="Google Shape;429;p39"/>
            <p:cNvSpPr/>
            <p:nvPr/>
          </p:nvSpPr>
          <p:spPr>
            <a:xfrm>
              <a:off x="5881500" y="1283850"/>
              <a:ext cx="588575" cy="1151900"/>
            </a:xfrm>
            <a:custGeom>
              <a:avLst/>
              <a:gdLst/>
              <a:ahLst/>
              <a:cxnLst/>
              <a:rect l="l" t="t" r="r" b="b"/>
              <a:pathLst>
                <a:path w="23543" h="46076" extrusionOk="0">
                  <a:moveTo>
                    <a:pt x="21752" y="1"/>
                  </a:moveTo>
                  <a:cubicBezTo>
                    <a:pt x="18263" y="1324"/>
                    <a:pt x="14463" y="2932"/>
                    <a:pt x="12894" y="6304"/>
                  </a:cubicBezTo>
                  <a:cubicBezTo>
                    <a:pt x="12193" y="7796"/>
                    <a:pt x="12025" y="9469"/>
                    <a:pt x="11584" y="11051"/>
                  </a:cubicBezTo>
                  <a:cubicBezTo>
                    <a:pt x="10857" y="13671"/>
                    <a:pt x="9353" y="16071"/>
                    <a:pt x="7329" y="17874"/>
                  </a:cubicBezTo>
                  <a:cubicBezTo>
                    <a:pt x="5915" y="19119"/>
                    <a:pt x="4255" y="20079"/>
                    <a:pt x="2945" y="21454"/>
                  </a:cubicBezTo>
                  <a:cubicBezTo>
                    <a:pt x="870" y="23620"/>
                    <a:pt x="1" y="26733"/>
                    <a:pt x="273" y="29690"/>
                  </a:cubicBezTo>
                  <a:cubicBezTo>
                    <a:pt x="403" y="31207"/>
                    <a:pt x="870" y="32595"/>
                    <a:pt x="1493" y="33970"/>
                  </a:cubicBezTo>
                  <a:cubicBezTo>
                    <a:pt x="1726" y="34476"/>
                    <a:pt x="1947" y="34982"/>
                    <a:pt x="2232" y="35449"/>
                  </a:cubicBezTo>
                  <a:cubicBezTo>
                    <a:pt x="2634" y="36110"/>
                    <a:pt x="3347" y="36551"/>
                    <a:pt x="3723" y="37174"/>
                  </a:cubicBezTo>
                  <a:cubicBezTo>
                    <a:pt x="3892" y="37459"/>
                    <a:pt x="3827" y="37809"/>
                    <a:pt x="3749" y="38121"/>
                  </a:cubicBezTo>
                  <a:cubicBezTo>
                    <a:pt x="3282" y="40287"/>
                    <a:pt x="3140" y="42518"/>
                    <a:pt x="3347" y="44723"/>
                  </a:cubicBezTo>
                  <a:cubicBezTo>
                    <a:pt x="3373" y="45008"/>
                    <a:pt x="3412" y="45293"/>
                    <a:pt x="3555" y="45540"/>
                  </a:cubicBezTo>
                  <a:cubicBezTo>
                    <a:pt x="3800" y="45929"/>
                    <a:pt x="4280" y="46075"/>
                    <a:pt x="4752" y="46075"/>
                  </a:cubicBezTo>
                  <a:cubicBezTo>
                    <a:pt x="4878" y="46075"/>
                    <a:pt x="5004" y="46065"/>
                    <a:pt x="5124" y="46046"/>
                  </a:cubicBezTo>
                  <a:cubicBezTo>
                    <a:pt x="5695" y="45942"/>
                    <a:pt x="6253" y="45695"/>
                    <a:pt x="6836" y="45656"/>
                  </a:cubicBezTo>
                  <a:cubicBezTo>
                    <a:pt x="5591" y="43348"/>
                    <a:pt x="6369" y="40520"/>
                    <a:pt x="7174" y="38017"/>
                  </a:cubicBezTo>
                  <a:cubicBezTo>
                    <a:pt x="7771" y="38086"/>
                    <a:pt x="8374" y="38121"/>
                    <a:pt x="8976" y="38121"/>
                  </a:cubicBezTo>
                  <a:cubicBezTo>
                    <a:pt x="9837" y="38121"/>
                    <a:pt x="10697" y="38050"/>
                    <a:pt x="11545" y="37913"/>
                  </a:cubicBezTo>
                  <a:cubicBezTo>
                    <a:pt x="12063" y="37822"/>
                    <a:pt x="12569" y="37719"/>
                    <a:pt x="13036" y="37472"/>
                  </a:cubicBezTo>
                  <a:cubicBezTo>
                    <a:pt x="14852" y="36525"/>
                    <a:pt x="15150" y="34126"/>
                    <a:pt x="15630" y="32141"/>
                  </a:cubicBezTo>
                  <a:cubicBezTo>
                    <a:pt x="16188" y="29755"/>
                    <a:pt x="17329" y="27511"/>
                    <a:pt x="18925" y="25643"/>
                  </a:cubicBezTo>
                  <a:cubicBezTo>
                    <a:pt x="19988" y="24385"/>
                    <a:pt x="21298" y="23244"/>
                    <a:pt x="21895" y="21700"/>
                  </a:cubicBezTo>
                  <a:cubicBezTo>
                    <a:pt x="23153" y="18470"/>
                    <a:pt x="20922" y="14826"/>
                    <a:pt x="21623" y="11440"/>
                  </a:cubicBezTo>
                  <a:cubicBezTo>
                    <a:pt x="21908" y="10053"/>
                    <a:pt x="22660" y="8795"/>
                    <a:pt x="22972" y="7420"/>
                  </a:cubicBezTo>
                  <a:cubicBezTo>
                    <a:pt x="23542" y="4942"/>
                    <a:pt x="22634" y="2387"/>
                    <a:pt x="21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6083200" y="2304950"/>
              <a:ext cx="258525" cy="225125"/>
            </a:xfrm>
            <a:custGeom>
              <a:avLst/>
              <a:gdLst/>
              <a:ahLst/>
              <a:cxnLst/>
              <a:rect l="l" t="t" r="r" b="b"/>
              <a:pathLst>
                <a:path w="10341" h="9005" extrusionOk="0">
                  <a:moveTo>
                    <a:pt x="10103" y="0"/>
                  </a:moveTo>
                  <a:cubicBezTo>
                    <a:pt x="10055" y="0"/>
                    <a:pt x="10005" y="16"/>
                    <a:pt x="9962" y="52"/>
                  </a:cubicBezTo>
                  <a:cubicBezTo>
                    <a:pt x="7705" y="2089"/>
                    <a:pt x="3697" y="1959"/>
                    <a:pt x="1713" y="4397"/>
                  </a:cubicBezTo>
                  <a:cubicBezTo>
                    <a:pt x="1155" y="5072"/>
                    <a:pt x="1" y="7796"/>
                    <a:pt x="377" y="8717"/>
                  </a:cubicBezTo>
                  <a:cubicBezTo>
                    <a:pt x="465" y="8930"/>
                    <a:pt x="719" y="9005"/>
                    <a:pt x="1064" y="9005"/>
                  </a:cubicBezTo>
                  <a:cubicBezTo>
                    <a:pt x="1864" y="9005"/>
                    <a:pt x="3152" y="8603"/>
                    <a:pt x="3982" y="8603"/>
                  </a:cubicBezTo>
                  <a:cubicBezTo>
                    <a:pt x="4055" y="8603"/>
                    <a:pt x="4125" y="8606"/>
                    <a:pt x="4190" y="8613"/>
                  </a:cubicBezTo>
                  <a:cubicBezTo>
                    <a:pt x="4834" y="8682"/>
                    <a:pt x="5510" y="8837"/>
                    <a:pt x="6151" y="8837"/>
                  </a:cubicBezTo>
                  <a:cubicBezTo>
                    <a:pt x="6594" y="8837"/>
                    <a:pt x="7020" y="8763"/>
                    <a:pt x="7407" y="8535"/>
                  </a:cubicBezTo>
                  <a:cubicBezTo>
                    <a:pt x="7744" y="8340"/>
                    <a:pt x="8016" y="8029"/>
                    <a:pt x="8263" y="7718"/>
                  </a:cubicBezTo>
                  <a:cubicBezTo>
                    <a:pt x="9287" y="6408"/>
                    <a:pt x="9936" y="4787"/>
                    <a:pt x="10079" y="3113"/>
                  </a:cubicBezTo>
                  <a:cubicBezTo>
                    <a:pt x="10169" y="2166"/>
                    <a:pt x="10105" y="1168"/>
                    <a:pt x="10312" y="247"/>
                  </a:cubicBezTo>
                  <a:cubicBezTo>
                    <a:pt x="10340" y="107"/>
                    <a:pt x="10227" y="0"/>
                    <a:pt x="10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5644825" y="2149650"/>
              <a:ext cx="219850" cy="267825"/>
            </a:xfrm>
            <a:custGeom>
              <a:avLst/>
              <a:gdLst/>
              <a:ahLst/>
              <a:cxnLst/>
              <a:rect l="l" t="t" r="r" b="b"/>
              <a:pathLst>
                <a:path w="8794" h="10713" extrusionOk="0">
                  <a:moveTo>
                    <a:pt x="267" y="1"/>
                  </a:moveTo>
                  <a:cubicBezTo>
                    <a:pt x="108" y="1"/>
                    <a:pt x="1" y="189"/>
                    <a:pt x="103" y="337"/>
                  </a:cubicBezTo>
                  <a:cubicBezTo>
                    <a:pt x="1932" y="2775"/>
                    <a:pt x="1452" y="6744"/>
                    <a:pt x="3683" y="8949"/>
                  </a:cubicBezTo>
                  <a:cubicBezTo>
                    <a:pt x="4249" y="9515"/>
                    <a:pt x="6464" y="10712"/>
                    <a:pt x="7564" y="10712"/>
                  </a:cubicBezTo>
                  <a:cubicBezTo>
                    <a:pt x="7675" y="10712"/>
                    <a:pt x="7774" y="10700"/>
                    <a:pt x="7860" y="10674"/>
                  </a:cubicBezTo>
                  <a:cubicBezTo>
                    <a:pt x="8651" y="10428"/>
                    <a:pt x="7899" y="7976"/>
                    <a:pt x="8119" y="6874"/>
                  </a:cubicBezTo>
                  <a:cubicBezTo>
                    <a:pt x="8327" y="5797"/>
                    <a:pt x="8794" y="4643"/>
                    <a:pt x="8327" y="3644"/>
                  </a:cubicBezTo>
                  <a:cubicBezTo>
                    <a:pt x="8158" y="3294"/>
                    <a:pt x="7886" y="2996"/>
                    <a:pt x="7600" y="2723"/>
                  </a:cubicBezTo>
                  <a:cubicBezTo>
                    <a:pt x="6381" y="1582"/>
                    <a:pt x="4825" y="804"/>
                    <a:pt x="3177" y="492"/>
                  </a:cubicBezTo>
                  <a:cubicBezTo>
                    <a:pt x="2230" y="324"/>
                    <a:pt x="1232" y="298"/>
                    <a:pt x="337" y="13"/>
                  </a:cubicBezTo>
                  <a:cubicBezTo>
                    <a:pt x="313" y="5"/>
                    <a:pt x="290"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8D6865A-9C90-FDAD-9FD8-4089A2B0F263}"/>
              </a:ext>
            </a:extLst>
          </p:cNvPr>
          <p:cNvPicPr>
            <a:picLocks noChangeAspect="1"/>
          </p:cNvPicPr>
          <p:nvPr/>
        </p:nvPicPr>
        <p:blipFill>
          <a:blip r:embed="rId3"/>
          <a:stretch>
            <a:fillRect/>
          </a:stretch>
        </p:blipFill>
        <p:spPr>
          <a:xfrm>
            <a:off x="4406450" y="1083063"/>
            <a:ext cx="4451803" cy="1852074"/>
          </a:xfrm>
          <a:prstGeom prst="rect">
            <a:avLst/>
          </a:prstGeom>
        </p:spPr>
      </p:pic>
      <p:pic>
        <p:nvPicPr>
          <p:cNvPr id="9" name="Picture 8">
            <a:extLst>
              <a:ext uri="{FF2B5EF4-FFF2-40B4-BE49-F238E27FC236}">
                <a16:creationId xmlns:a16="http://schemas.microsoft.com/office/drawing/2014/main" id="{BC915EA8-B75B-35E5-690E-C5442992832E}"/>
              </a:ext>
            </a:extLst>
          </p:cNvPr>
          <p:cNvPicPr>
            <a:picLocks noChangeAspect="1"/>
          </p:cNvPicPr>
          <p:nvPr/>
        </p:nvPicPr>
        <p:blipFill>
          <a:blip r:embed="rId4"/>
          <a:stretch>
            <a:fillRect/>
          </a:stretch>
        </p:blipFill>
        <p:spPr>
          <a:xfrm>
            <a:off x="805472" y="3320993"/>
            <a:ext cx="7698827" cy="13327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283613" y="445590"/>
            <a:ext cx="49944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283612" y="1262189"/>
            <a:ext cx="8521174" cy="317707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1"/>
          <p:cNvSpPr txBox="1">
            <a:spLocks noGrp="1"/>
          </p:cNvSpPr>
          <p:nvPr>
            <p:ph type="title"/>
          </p:nvPr>
        </p:nvSpPr>
        <p:spPr>
          <a:xfrm>
            <a:off x="336541" y="55839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Modelling (Overview)</a:t>
            </a:r>
            <a:endParaRPr dirty="0"/>
          </a:p>
        </p:txBody>
      </p:sp>
      <p:sp>
        <p:nvSpPr>
          <p:cNvPr id="2" name="TextBox 1">
            <a:extLst>
              <a:ext uri="{FF2B5EF4-FFF2-40B4-BE49-F238E27FC236}">
                <a16:creationId xmlns:a16="http://schemas.microsoft.com/office/drawing/2014/main" id="{34469B3B-2BF2-1A45-4D27-46F68ADC699D}"/>
              </a:ext>
            </a:extLst>
          </p:cNvPr>
          <p:cNvSpPr txBox="1"/>
          <p:nvPr/>
        </p:nvSpPr>
        <p:spPr>
          <a:xfrm>
            <a:off x="414651" y="1406948"/>
            <a:ext cx="8259096" cy="3323987"/>
          </a:xfrm>
          <a:prstGeom prst="rect">
            <a:avLst/>
          </a:prstGeom>
          <a:noFill/>
        </p:spPr>
        <p:txBody>
          <a:bodyPr wrap="square" rtlCol="0">
            <a:spAutoFit/>
          </a:bodyPr>
          <a:lstStyle/>
          <a:p>
            <a:r>
              <a:rPr lang="en-SG" dirty="0"/>
              <a:t>Important things:</a:t>
            </a:r>
          </a:p>
          <a:p>
            <a:pPr marL="342900" indent="-342900">
              <a:buFont typeface="+mj-lt"/>
              <a:buAutoNum type="arabicPeriod"/>
            </a:pPr>
            <a:r>
              <a:rPr lang="en-SG" dirty="0"/>
              <a:t>How I decide to approach choosing which algorithms to use and how I carried them out </a:t>
            </a:r>
          </a:p>
          <a:p>
            <a:pPr marL="342900" indent="-342900">
              <a:buFont typeface="+mj-lt"/>
              <a:buAutoNum type="arabicPeriod"/>
            </a:pPr>
            <a:r>
              <a:rPr lang="en-SG" dirty="0"/>
              <a:t>Metrics used to evaluate the model </a:t>
            </a:r>
          </a:p>
          <a:p>
            <a:pPr marL="342900" indent="-342900">
              <a:buFont typeface="+mj-lt"/>
              <a:buAutoNum type="arabicPeriod"/>
            </a:pPr>
            <a:r>
              <a:rPr lang="en-SG" dirty="0"/>
              <a:t>How I visualized the generated clusters from the respective clustering algorithms</a:t>
            </a:r>
          </a:p>
          <a:p>
            <a:pPr marL="342900" indent="-342900">
              <a:buFont typeface="+mj-lt"/>
              <a:buAutoNum type="arabicPeriod"/>
            </a:pPr>
            <a:r>
              <a:rPr lang="en-SG" dirty="0"/>
              <a:t>Models will be first tested on their default parameters</a:t>
            </a:r>
          </a:p>
          <a:p>
            <a:pPr marL="342900" indent="-342900">
              <a:buFont typeface="+mj-lt"/>
              <a:buAutoNum type="arabicPeriod"/>
            </a:pPr>
            <a:endParaRPr lang="en-SG" dirty="0"/>
          </a:p>
          <a:p>
            <a:r>
              <a:rPr lang="en-SG" dirty="0"/>
              <a:t>Keywords:</a:t>
            </a:r>
          </a:p>
          <a:p>
            <a:pPr marL="342900" indent="-342900">
              <a:buAutoNum type="arabicPeriod"/>
            </a:pPr>
            <a:r>
              <a:rPr lang="en-SG" dirty="0"/>
              <a:t>K-Prototypes</a:t>
            </a:r>
          </a:p>
          <a:p>
            <a:pPr marL="342900" indent="-342900">
              <a:buAutoNum type="arabicPeriod"/>
            </a:pPr>
            <a:r>
              <a:rPr lang="en-SG" dirty="0"/>
              <a:t>Spectral Clustering</a:t>
            </a:r>
          </a:p>
          <a:p>
            <a:pPr marL="342900" indent="-342900">
              <a:buAutoNum type="arabicPeriod"/>
            </a:pPr>
            <a:r>
              <a:rPr lang="en-SG" dirty="0"/>
              <a:t>Agglomerative Clustering</a:t>
            </a:r>
          </a:p>
          <a:p>
            <a:pPr marL="342900" indent="-342900">
              <a:buAutoNum type="arabicPeriod"/>
            </a:pPr>
            <a:r>
              <a:rPr lang="en-SG" dirty="0"/>
              <a:t>Gower’s Distance</a:t>
            </a:r>
          </a:p>
          <a:p>
            <a:pPr marL="342900" indent="-342900">
              <a:buAutoNum type="arabicPeriod"/>
            </a:pPr>
            <a:r>
              <a:rPr lang="en-SG" dirty="0"/>
              <a:t>Silhouette score</a:t>
            </a:r>
          </a:p>
          <a:p>
            <a:pPr marL="342900" indent="-342900">
              <a:buAutoNum type="arabicPeriod"/>
            </a:pPr>
            <a:r>
              <a:rPr lang="en-SG" dirty="0"/>
              <a:t>Factor Analysis of Mixed Data (FAMD)</a:t>
            </a:r>
          </a:p>
          <a:p>
            <a:pPr marL="342900" indent="-342900">
              <a:buFont typeface="+mj-lt"/>
              <a:buAutoNum type="arabicPeriod"/>
            </a:pPr>
            <a:endParaRPr lang="en-SG" dirty="0"/>
          </a:p>
          <a:p>
            <a:endParaRPr lang="en-SG" dirty="0"/>
          </a:p>
        </p:txBody>
      </p:sp>
    </p:spTree>
    <p:extLst>
      <p:ext uri="{BB962C8B-B14F-4D97-AF65-F5344CB8AC3E}">
        <p14:creationId xmlns:p14="http://schemas.microsoft.com/office/powerpoint/2010/main" val="170068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50" y="128500"/>
            <a:ext cx="49944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49" y="945099"/>
            <a:ext cx="8521174" cy="354578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1"/>
          <p:cNvSpPr txBox="1">
            <a:spLocks noGrp="1"/>
          </p:cNvSpPr>
          <p:nvPr>
            <p:ph type="title"/>
          </p:nvPr>
        </p:nvSpPr>
        <p:spPr>
          <a:xfrm>
            <a:off x="240678" y="2413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Modelling (Approach)</a:t>
            </a:r>
            <a:endParaRPr dirty="0"/>
          </a:p>
        </p:txBody>
      </p:sp>
      <p:sp>
        <p:nvSpPr>
          <p:cNvPr id="2" name="TextBox 1">
            <a:extLst>
              <a:ext uri="{FF2B5EF4-FFF2-40B4-BE49-F238E27FC236}">
                <a16:creationId xmlns:a16="http://schemas.microsoft.com/office/drawing/2014/main" id="{34469B3B-2BF2-1A45-4D27-46F68ADC699D}"/>
              </a:ext>
            </a:extLst>
          </p:cNvPr>
          <p:cNvSpPr txBox="1"/>
          <p:nvPr/>
        </p:nvSpPr>
        <p:spPr>
          <a:xfrm>
            <a:off x="331839" y="1061884"/>
            <a:ext cx="8259096" cy="3323987"/>
          </a:xfrm>
          <a:prstGeom prst="rect">
            <a:avLst/>
          </a:prstGeom>
          <a:noFill/>
        </p:spPr>
        <p:txBody>
          <a:bodyPr wrap="square" rtlCol="0">
            <a:spAutoFit/>
          </a:bodyPr>
          <a:lstStyle/>
          <a:p>
            <a:r>
              <a:rPr lang="en-SG" dirty="0"/>
              <a:t>Two main approaches:</a:t>
            </a:r>
          </a:p>
          <a:p>
            <a:pPr marL="342900" indent="-342900">
              <a:buFont typeface="Arial"/>
              <a:buAutoNum type="arabicPeriod"/>
            </a:pPr>
            <a:r>
              <a:rPr lang="en-SG" dirty="0"/>
              <a:t>Use of certain clustering algorithms that are meant for numerical features but on Gower’s Distance so as to allow us to fit categorical features too</a:t>
            </a:r>
          </a:p>
          <a:p>
            <a:pPr marL="342900" indent="-342900">
              <a:buAutoNum type="arabicPeriod"/>
            </a:pPr>
            <a:r>
              <a:rPr lang="en-SG" dirty="0"/>
              <a:t>Use of K-Prototypes algorithm to handle both categorical and numerical features</a:t>
            </a:r>
          </a:p>
          <a:p>
            <a:endParaRPr lang="en-SG" dirty="0"/>
          </a:p>
          <a:p>
            <a:r>
              <a:rPr lang="en-SG" dirty="0"/>
              <a:t>So, what is Gower’s Distance?</a:t>
            </a:r>
          </a:p>
          <a:p>
            <a:pPr marL="285750" indent="-285750">
              <a:buFont typeface="Arial" panose="020B0604020202020204" pitchFamily="34" charset="0"/>
              <a:buChar char="•"/>
            </a:pPr>
            <a:r>
              <a:rPr lang="en-SG" dirty="0"/>
              <a:t>Calculated as the mean of partial dissimilarities across individual data points</a:t>
            </a:r>
          </a:p>
          <a:p>
            <a:pPr marL="285750" indent="-285750">
              <a:buFont typeface="Arial" panose="020B0604020202020204" pitchFamily="34" charset="0"/>
              <a:buChar char="•"/>
            </a:pPr>
            <a:r>
              <a:rPr lang="en-SG" dirty="0"/>
              <a:t>It can be used to calculate how different two records are and Gower’s Distance accepts both categorical and numerical data</a:t>
            </a:r>
          </a:p>
          <a:p>
            <a:pPr marL="285750" indent="-285750">
              <a:buFont typeface="Arial" panose="020B0604020202020204" pitchFamily="34" charset="0"/>
              <a:buChar char="•"/>
            </a:pPr>
            <a:endParaRPr lang="en-SG" dirty="0"/>
          </a:p>
          <a:p>
            <a:r>
              <a:rPr lang="en-SG" dirty="0"/>
              <a:t>We can only apply Gower’s Distance clustering algorithms that can take in distance matrices which means we can only use Spectral Clustering, Agglomerative Clustering and DBSCAN/OPTICS.</a:t>
            </a:r>
          </a:p>
          <a:p>
            <a:endParaRPr lang="en-SG" dirty="0"/>
          </a:p>
          <a:p>
            <a:r>
              <a:rPr lang="en-SG" dirty="0"/>
              <a:t>Another thing to take note of is that data passed into the gower_matrix() function need not be scaled as scaling is already part of the process included in the function</a:t>
            </a:r>
          </a:p>
        </p:txBody>
      </p:sp>
      <p:pic>
        <p:nvPicPr>
          <p:cNvPr id="4" name="Picture 3">
            <a:extLst>
              <a:ext uri="{FF2B5EF4-FFF2-40B4-BE49-F238E27FC236}">
                <a16:creationId xmlns:a16="http://schemas.microsoft.com/office/drawing/2014/main" id="{59D5527B-A125-BCBB-FB20-3526865C58B6}"/>
              </a:ext>
            </a:extLst>
          </p:cNvPr>
          <p:cNvPicPr>
            <a:picLocks noChangeAspect="1"/>
          </p:cNvPicPr>
          <p:nvPr/>
        </p:nvPicPr>
        <p:blipFill>
          <a:blip r:embed="rId3"/>
          <a:stretch>
            <a:fillRect/>
          </a:stretch>
        </p:blipFill>
        <p:spPr>
          <a:xfrm>
            <a:off x="5349282" y="4198401"/>
            <a:ext cx="3606969" cy="7037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976788" y="431950"/>
            <a:ext cx="49944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565" name="Google Shape;565;p41"/>
          <p:cNvSpPr/>
          <p:nvPr/>
        </p:nvSpPr>
        <p:spPr>
          <a:xfrm>
            <a:off x="976788" y="1428700"/>
            <a:ext cx="6832482" cy="317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1"/>
          <p:cNvSpPr txBox="1">
            <a:spLocks noGrp="1"/>
          </p:cNvSpPr>
          <p:nvPr>
            <p:ph type="title"/>
          </p:nvPr>
        </p:nvSpPr>
        <p:spPr>
          <a:xfrm>
            <a:off x="1051838" y="5395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Modelling (Metrics)</a:t>
            </a:r>
            <a:endParaRPr dirty="0"/>
          </a:p>
        </p:txBody>
      </p:sp>
      <p:sp>
        <p:nvSpPr>
          <p:cNvPr id="2" name="TextBox 1">
            <a:extLst>
              <a:ext uri="{FF2B5EF4-FFF2-40B4-BE49-F238E27FC236}">
                <a16:creationId xmlns:a16="http://schemas.microsoft.com/office/drawing/2014/main" id="{E0D403E5-7618-7B6B-5C8D-6173241E9F62}"/>
              </a:ext>
            </a:extLst>
          </p:cNvPr>
          <p:cNvSpPr txBox="1"/>
          <p:nvPr/>
        </p:nvSpPr>
        <p:spPr>
          <a:xfrm>
            <a:off x="1051838" y="1496961"/>
            <a:ext cx="7710900" cy="2031325"/>
          </a:xfrm>
          <a:prstGeom prst="rect">
            <a:avLst/>
          </a:prstGeom>
          <a:noFill/>
        </p:spPr>
        <p:txBody>
          <a:bodyPr wrap="square" rtlCol="0">
            <a:spAutoFit/>
          </a:bodyPr>
          <a:lstStyle/>
          <a:p>
            <a:r>
              <a:rPr lang="en-SG" dirty="0"/>
              <a:t>Silhouette coefficient:</a:t>
            </a:r>
          </a:p>
          <a:p>
            <a:endParaRPr lang="en-SG" dirty="0"/>
          </a:p>
          <a:p>
            <a:r>
              <a:rPr lang="en-SG" dirty="0"/>
              <a:t>The range of this scoring metric is from -1 to 1.</a:t>
            </a:r>
          </a:p>
          <a:p>
            <a:endParaRPr lang="en-SG" dirty="0"/>
          </a:p>
          <a:p>
            <a:r>
              <a:rPr lang="en-SG" dirty="0"/>
              <a:t>-1 means that the clusters are assigned the wrong way</a:t>
            </a:r>
          </a:p>
          <a:p>
            <a:r>
              <a:rPr lang="en-SG" dirty="0"/>
              <a:t>0 means that the clusters are indifferent</a:t>
            </a:r>
          </a:p>
          <a:p>
            <a:r>
              <a:rPr lang="en-SG" dirty="0"/>
              <a:t>1 means that the clusters are clearly distinguished</a:t>
            </a:r>
          </a:p>
          <a:p>
            <a:endParaRPr lang="en-SG" dirty="0"/>
          </a:p>
          <a:p>
            <a:r>
              <a:rPr lang="en-SG" dirty="0"/>
              <a:t>Therefore, the ideal score is positive and should be near 1</a:t>
            </a:r>
          </a:p>
        </p:txBody>
      </p:sp>
      <p:pic>
        <p:nvPicPr>
          <p:cNvPr id="4" name="Picture 3">
            <a:extLst>
              <a:ext uri="{FF2B5EF4-FFF2-40B4-BE49-F238E27FC236}">
                <a16:creationId xmlns:a16="http://schemas.microsoft.com/office/drawing/2014/main" id="{73192ABE-CC3C-14A4-3A28-5EE2DB0177D0}"/>
              </a:ext>
            </a:extLst>
          </p:cNvPr>
          <p:cNvPicPr>
            <a:picLocks noChangeAspect="1"/>
          </p:cNvPicPr>
          <p:nvPr/>
        </p:nvPicPr>
        <p:blipFill>
          <a:blip r:embed="rId3"/>
          <a:stretch>
            <a:fillRect/>
          </a:stretch>
        </p:blipFill>
        <p:spPr>
          <a:xfrm>
            <a:off x="1126723" y="3528286"/>
            <a:ext cx="6401355" cy="975445"/>
          </a:xfrm>
          <a:prstGeom prst="rect">
            <a:avLst/>
          </a:prstGeom>
        </p:spPr>
      </p:pic>
    </p:spTree>
    <p:extLst>
      <p:ext uri="{BB962C8B-B14F-4D97-AF65-F5344CB8AC3E}">
        <p14:creationId xmlns:p14="http://schemas.microsoft.com/office/powerpoint/2010/main" val="34955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659698" y="675297"/>
            <a:ext cx="543876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565" name="Google Shape;565;p41"/>
          <p:cNvSpPr/>
          <p:nvPr/>
        </p:nvSpPr>
        <p:spPr>
          <a:xfrm>
            <a:off x="659698" y="1672047"/>
            <a:ext cx="7851600" cy="257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1"/>
          <p:cNvSpPr txBox="1">
            <a:spLocks noGrp="1"/>
          </p:cNvSpPr>
          <p:nvPr>
            <p:ph type="title"/>
          </p:nvPr>
        </p:nvSpPr>
        <p:spPr>
          <a:xfrm>
            <a:off x="734748" y="782847"/>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Modelling (Visualization)</a:t>
            </a:r>
            <a:endParaRPr dirty="0"/>
          </a:p>
        </p:txBody>
      </p:sp>
      <p:sp>
        <p:nvSpPr>
          <p:cNvPr id="2" name="TextBox 1">
            <a:extLst>
              <a:ext uri="{FF2B5EF4-FFF2-40B4-BE49-F238E27FC236}">
                <a16:creationId xmlns:a16="http://schemas.microsoft.com/office/drawing/2014/main" id="{8071D631-0D67-7C1B-7320-887943DBB0EE}"/>
              </a:ext>
            </a:extLst>
          </p:cNvPr>
          <p:cNvSpPr txBox="1"/>
          <p:nvPr/>
        </p:nvSpPr>
        <p:spPr>
          <a:xfrm>
            <a:off x="734748" y="1710812"/>
            <a:ext cx="7710900" cy="2462213"/>
          </a:xfrm>
          <a:prstGeom prst="rect">
            <a:avLst/>
          </a:prstGeom>
          <a:noFill/>
        </p:spPr>
        <p:txBody>
          <a:bodyPr wrap="square" rtlCol="0">
            <a:spAutoFit/>
          </a:bodyPr>
          <a:lstStyle/>
          <a:p>
            <a:r>
              <a:rPr lang="en-SG" dirty="0"/>
              <a:t>We will be using Factor Analysis of Mixed Data (FAMD) to aid us in visualizing the clusters.</a:t>
            </a:r>
          </a:p>
          <a:p>
            <a:endParaRPr lang="en-SG" dirty="0"/>
          </a:p>
          <a:p>
            <a:r>
              <a:rPr lang="en-SG" dirty="0"/>
              <a:t>What is FAMD?</a:t>
            </a:r>
          </a:p>
          <a:p>
            <a:pPr marL="285750" indent="-285750">
              <a:buFont typeface="Arial" panose="020B0604020202020204" pitchFamily="34" charset="0"/>
              <a:buChar char="•"/>
            </a:pPr>
            <a:r>
              <a:rPr lang="en-SG" dirty="0"/>
              <a:t>It is a dimension reduction technique that allows us to visualize the clusters in a lower dimension</a:t>
            </a:r>
          </a:p>
          <a:p>
            <a:pPr marL="285750" indent="-285750">
              <a:buFont typeface="Arial" panose="020B0604020202020204" pitchFamily="34" charset="0"/>
              <a:buChar char="•"/>
            </a:pPr>
            <a:r>
              <a:rPr lang="en-SG" dirty="0"/>
              <a:t>It is not a feature selection technique, instead it utilises feature selection methods to extract the most important features for factor analysis</a:t>
            </a:r>
          </a:p>
          <a:p>
            <a:pPr marL="285750" indent="-285750">
              <a:buFont typeface="Arial" panose="020B0604020202020204" pitchFamily="34" charset="0"/>
              <a:buChar char="•"/>
            </a:pPr>
            <a:r>
              <a:rPr lang="en-SG" dirty="0"/>
              <a:t>It handles mixed data which is why I chose to use it as conventional methods like PCA can only handle numerical data</a:t>
            </a:r>
          </a:p>
          <a:p>
            <a:pPr marL="285750" indent="-285750">
              <a:buFont typeface="Arial" panose="020B0604020202020204" pitchFamily="34" charset="0"/>
              <a:buChar char="•"/>
            </a:pPr>
            <a:r>
              <a:rPr lang="en-SG" dirty="0"/>
              <a:t>Similar to Gower’s Distance, data fitted to FAMD need not be scaled as it is part of the process included in the class already</a:t>
            </a:r>
          </a:p>
        </p:txBody>
      </p:sp>
    </p:spTree>
    <p:extLst>
      <p:ext uri="{BB962C8B-B14F-4D97-AF65-F5344CB8AC3E}">
        <p14:creationId xmlns:p14="http://schemas.microsoft.com/office/powerpoint/2010/main" val="330036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50" y="139871"/>
            <a:ext cx="49944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50" y="936585"/>
            <a:ext cx="8329444" cy="179377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The clusters formed appear to be extremely similar to one another </a:t>
            </a:r>
          </a:p>
          <a:p>
            <a:pPr marL="285750" lvl="0" indent="-285750" algn="l" rtl="0">
              <a:spcBef>
                <a:spcPts val="0"/>
              </a:spcBef>
              <a:spcAft>
                <a:spcPts val="0"/>
              </a:spcAft>
              <a:buFont typeface="Arial" panose="020B0604020202020204" pitchFamily="34" charset="0"/>
              <a:buChar char="•"/>
            </a:pPr>
            <a:r>
              <a:rPr lang="en-SG" dirty="0"/>
              <a:t>Resign status for every cluster indicates that all clusters represent employees who are still with the company</a:t>
            </a:r>
          </a:p>
          <a:p>
            <a:pPr marL="285750" lvl="0" indent="-285750" algn="l" rtl="0">
              <a:spcBef>
                <a:spcPts val="0"/>
              </a:spcBef>
              <a:spcAft>
                <a:spcPts val="0"/>
              </a:spcAft>
              <a:buFont typeface="Arial" panose="020B0604020202020204" pitchFamily="34" charset="0"/>
              <a:buChar char="•"/>
            </a:pPr>
            <a:r>
              <a:rPr lang="en-SG" dirty="0"/>
              <a:t>Does not give us any insightful knowledge to know which group of employees are the most vulnerable to resignation</a:t>
            </a:r>
          </a:p>
          <a:p>
            <a:pPr marL="285750" lvl="0" indent="-285750" algn="l" rtl="0">
              <a:spcBef>
                <a:spcPts val="0"/>
              </a:spcBef>
              <a:spcAft>
                <a:spcPts val="0"/>
              </a:spcAft>
              <a:buFont typeface="Arial" panose="020B0604020202020204" pitchFamily="34" charset="0"/>
              <a:buChar char="•"/>
            </a:pPr>
            <a:r>
              <a:rPr lang="en-SG" dirty="0"/>
              <a:t>Overall, does a terrible job at clustering the data</a:t>
            </a:r>
            <a:endParaRPr dirty="0"/>
          </a:p>
        </p:txBody>
      </p:sp>
      <p:sp>
        <p:nvSpPr>
          <p:cNvPr id="566" name="Google Shape;566;p41"/>
          <p:cNvSpPr txBox="1">
            <a:spLocks noGrp="1"/>
          </p:cNvSpPr>
          <p:nvPr>
            <p:ph type="title"/>
          </p:nvPr>
        </p:nvSpPr>
        <p:spPr>
          <a:xfrm>
            <a:off x="187750" y="232786"/>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Spectral Clustering</a:t>
            </a:r>
            <a:endParaRPr dirty="0"/>
          </a:p>
        </p:txBody>
      </p:sp>
      <p:pic>
        <p:nvPicPr>
          <p:cNvPr id="3" name="Picture 2">
            <a:extLst>
              <a:ext uri="{FF2B5EF4-FFF2-40B4-BE49-F238E27FC236}">
                <a16:creationId xmlns:a16="http://schemas.microsoft.com/office/drawing/2014/main" id="{1C53F82A-CA53-0F44-1E7F-9A08911548BE}"/>
              </a:ext>
            </a:extLst>
          </p:cNvPr>
          <p:cNvPicPr>
            <a:picLocks noChangeAspect="1"/>
          </p:cNvPicPr>
          <p:nvPr/>
        </p:nvPicPr>
        <p:blipFill>
          <a:blip r:embed="rId3"/>
          <a:stretch>
            <a:fillRect/>
          </a:stretch>
        </p:blipFill>
        <p:spPr>
          <a:xfrm>
            <a:off x="187750" y="2823272"/>
            <a:ext cx="8329444" cy="2154167"/>
          </a:xfrm>
          <a:prstGeom prst="rect">
            <a:avLst/>
          </a:prstGeom>
        </p:spPr>
      </p:pic>
    </p:spTree>
    <p:extLst>
      <p:ext uri="{BB962C8B-B14F-4D97-AF65-F5344CB8AC3E}">
        <p14:creationId xmlns:p14="http://schemas.microsoft.com/office/powerpoint/2010/main" val="343068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4970207" y="119986"/>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4970207" y="919607"/>
            <a:ext cx="4067392" cy="165214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Average silhouette score is negative and close to zero</a:t>
            </a:r>
          </a:p>
          <a:p>
            <a:pPr marL="285750" lvl="0" indent="-285750" algn="l" rtl="0">
              <a:spcBef>
                <a:spcPts val="0"/>
              </a:spcBef>
              <a:spcAft>
                <a:spcPts val="0"/>
              </a:spcAft>
              <a:buFont typeface="Arial" panose="020B0604020202020204" pitchFamily="34" charset="0"/>
              <a:buChar char="•"/>
            </a:pPr>
            <a:r>
              <a:rPr lang="en-SG" dirty="0"/>
              <a:t>Indicates clusters are indifferent and the distance between clusters are insignificant</a:t>
            </a:r>
            <a:endParaRPr dirty="0"/>
          </a:p>
        </p:txBody>
      </p:sp>
      <p:sp>
        <p:nvSpPr>
          <p:cNvPr id="566" name="Google Shape;566;p41"/>
          <p:cNvSpPr txBox="1">
            <a:spLocks noGrp="1"/>
          </p:cNvSpPr>
          <p:nvPr>
            <p:ph type="title"/>
          </p:nvPr>
        </p:nvSpPr>
        <p:spPr>
          <a:xfrm>
            <a:off x="1326700" y="215807"/>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Spectral Clustering</a:t>
            </a:r>
            <a:endParaRPr dirty="0"/>
          </a:p>
        </p:txBody>
      </p:sp>
      <p:pic>
        <p:nvPicPr>
          <p:cNvPr id="5" name="Picture 4">
            <a:extLst>
              <a:ext uri="{FF2B5EF4-FFF2-40B4-BE49-F238E27FC236}">
                <a16:creationId xmlns:a16="http://schemas.microsoft.com/office/drawing/2014/main" id="{03417AB8-EFEB-9CAC-6116-59EC72A04011}"/>
              </a:ext>
            </a:extLst>
          </p:cNvPr>
          <p:cNvPicPr>
            <a:picLocks noChangeAspect="1"/>
          </p:cNvPicPr>
          <p:nvPr/>
        </p:nvPicPr>
        <p:blipFill>
          <a:blip r:embed="rId3"/>
          <a:stretch>
            <a:fillRect/>
          </a:stretch>
        </p:blipFill>
        <p:spPr>
          <a:xfrm>
            <a:off x="58457" y="310596"/>
            <a:ext cx="4812111" cy="2261154"/>
          </a:xfrm>
          <a:prstGeom prst="rect">
            <a:avLst/>
          </a:prstGeom>
        </p:spPr>
      </p:pic>
      <p:pic>
        <p:nvPicPr>
          <p:cNvPr id="7" name="Picture 6">
            <a:extLst>
              <a:ext uri="{FF2B5EF4-FFF2-40B4-BE49-F238E27FC236}">
                <a16:creationId xmlns:a16="http://schemas.microsoft.com/office/drawing/2014/main" id="{E3139F27-C9D7-67AB-093B-27A54922581F}"/>
              </a:ext>
            </a:extLst>
          </p:cNvPr>
          <p:cNvPicPr>
            <a:picLocks noChangeAspect="1"/>
          </p:cNvPicPr>
          <p:nvPr/>
        </p:nvPicPr>
        <p:blipFill>
          <a:blip r:embed="rId4"/>
          <a:stretch>
            <a:fillRect/>
          </a:stretch>
        </p:blipFill>
        <p:spPr>
          <a:xfrm>
            <a:off x="3410758" y="2751538"/>
            <a:ext cx="5626841" cy="2081366"/>
          </a:xfrm>
          <a:prstGeom prst="rect">
            <a:avLst/>
          </a:prstGeom>
        </p:spPr>
      </p:pic>
      <p:sp>
        <p:nvSpPr>
          <p:cNvPr id="8" name="Google Shape;565;p41">
            <a:extLst>
              <a:ext uri="{FF2B5EF4-FFF2-40B4-BE49-F238E27FC236}">
                <a16:creationId xmlns:a16="http://schemas.microsoft.com/office/drawing/2014/main" id="{5D12E88F-F29F-80EF-11D5-A27A29F74C5B}"/>
              </a:ext>
            </a:extLst>
          </p:cNvPr>
          <p:cNvSpPr/>
          <p:nvPr/>
        </p:nvSpPr>
        <p:spPr>
          <a:xfrm>
            <a:off x="58457" y="2751537"/>
            <a:ext cx="3296801" cy="2081365"/>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3D scatterplot shows clusters are overlapping with one another</a:t>
            </a:r>
          </a:p>
          <a:p>
            <a:pPr marL="285750" lvl="0" indent="-285750" algn="l" rtl="0">
              <a:spcBef>
                <a:spcPts val="0"/>
              </a:spcBef>
              <a:spcAft>
                <a:spcPts val="0"/>
              </a:spcAft>
              <a:buFont typeface="Arial" panose="020B0604020202020204" pitchFamily="34" charset="0"/>
              <a:buChar char="•"/>
            </a:pPr>
            <a:r>
              <a:rPr lang="en-SG" dirty="0"/>
              <a:t>Almost impossible to see any clusters formed</a:t>
            </a:r>
          </a:p>
          <a:p>
            <a:pPr marL="285750" lvl="0" indent="-285750" algn="l" rtl="0">
              <a:spcBef>
                <a:spcPts val="0"/>
              </a:spcBef>
              <a:spcAft>
                <a:spcPts val="0"/>
              </a:spcAft>
              <a:buFont typeface="Arial" panose="020B0604020202020204" pitchFamily="34" charset="0"/>
              <a:buChar char="•"/>
            </a:pPr>
            <a:r>
              <a:rPr lang="en-SG" dirty="0"/>
              <a:t>Data points appear to be randomly scattered</a:t>
            </a:r>
            <a:endParaRPr dirty="0"/>
          </a:p>
        </p:txBody>
      </p:sp>
    </p:spTree>
    <p:extLst>
      <p:ext uri="{BB962C8B-B14F-4D97-AF65-F5344CB8AC3E}">
        <p14:creationId xmlns:p14="http://schemas.microsoft.com/office/powerpoint/2010/main" val="31410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p:nvPr/>
        </p:nvSpPr>
        <p:spPr>
          <a:xfrm>
            <a:off x="644950" y="1262057"/>
            <a:ext cx="7861200" cy="34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644950" y="431950"/>
            <a:ext cx="49944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34"/>
          <p:cNvSpPr txBox="1">
            <a:spLocks noGrp="1"/>
          </p:cNvSpPr>
          <p:nvPr>
            <p:ph type="title"/>
          </p:nvPr>
        </p:nvSpPr>
        <p:spPr>
          <a:xfrm>
            <a:off x="720000" y="5395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a:t>
            </a:r>
            <a:endParaRPr dirty="0"/>
          </a:p>
        </p:txBody>
      </p:sp>
      <p:sp>
        <p:nvSpPr>
          <p:cNvPr id="286" name="Google Shape;286;p34"/>
          <p:cNvSpPr txBox="1">
            <a:spLocks noGrp="1"/>
          </p:cNvSpPr>
          <p:nvPr>
            <p:ph type="body" idx="1"/>
          </p:nvPr>
        </p:nvSpPr>
        <p:spPr>
          <a:xfrm>
            <a:off x="720000" y="1478860"/>
            <a:ext cx="7704000" cy="3108129"/>
          </a:xfrm>
          <a:prstGeom prst="rect">
            <a:avLst/>
          </a:prstGeom>
        </p:spPr>
        <p:txBody>
          <a:bodyPr spcFirstLastPara="1" wrap="square" lIns="91425" tIns="91425" rIns="91425" bIns="91425" numCol="2" anchor="ctr" anchorCtr="0">
            <a:noAutofit/>
          </a:bodyPr>
          <a:lstStyle/>
          <a:p>
            <a:pPr marL="390525" indent="-228600">
              <a:lnSpc>
                <a:spcPct val="90000"/>
              </a:lnSpc>
              <a:buSzPts val="1050"/>
            </a:pPr>
            <a:r>
              <a:rPr lang="fr-FR" sz="1600" b="1" dirty="0">
                <a:solidFill>
                  <a:schemeClr val="dk2"/>
                </a:solidFill>
              </a:rPr>
              <a:t>Prediction Task</a:t>
            </a:r>
          </a:p>
          <a:p>
            <a:pPr marL="457200" lvl="0" indent="-295275" algn="l" rtl="0">
              <a:lnSpc>
                <a:spcPct val="90000"/>
              </a:lnSpc>
              <a:spcBef>
                <a:spcPts val="0"/>
              </a:spcBef>
              <a:spcAft>
                <a:spcPts val="0"/>
              </a:spcAft>
              <a:buSzPts val="1050"/>
              <a:buFont typeface="Arial" panose="020B0604020202020204" pitchFamily="34" charset="0"/>
              <a:buChar char="•"/>
            </a:pPr>
            <a:r>
              <a:rPr lang="fr-FR" sz="1200" dirty="0">
                <a:solidFill>
                  <a:schemeClr val="dk2"/>
                </a:solidFill>
              </a:rPr>
              <a:t>What is the modelling objective?</a:t>
            </a:r>
          </a:p>
          <a:p>
            <a:pPr marL="161925" lvl="0" indent="0" algn="l" rtl="0">
              <a:lnSpc>
                <a:spcPct val="90000"/>
              </a:lnSpc>
              <a:spcBef>
                <a:spcPts val="0"/>
              </a:spcBef>
              <a:spcAft>
                <a:spcPts val="0"/>
              </a:spcAft>
              <a:buSzPts val="1050"/>
              <a:buNone/>
            </a:pPr>
            <a:r>
              <a:rPr lang="fr-FR" sz="1200" b="1" dirty="0">
                <a:solidFill>
                  <a:schemeClr val="dk2"/>
                </a:solidFill>
              </a:rPr>
              <a:t> </a:t>
            </a:r>
          </a:p>
          <a:p>
            <a:pPr indent="-295275">
              <a:lnSpc>
                <a:spcPct val="90000"/>
              </a:lnSpc>
              <a:buSzPts val="1050"/>
              <a:buFont typeface="+mj-lt"/>
              <a:buAutoNum type="arabicPeriod" startAt="2"/>
            </a:pPr>
            <a:r>
              <a:rPr lang="fr-FR" sz="1600" b="1" dirty="0">
                <a:solidFill>
                  <a:schemeClr val="dk2"/>
                </a:solidFill>
              </a:rPr>
              <a:t>Background Research</a:t>
            </a:r>
          </a:p>
          <a:p>
            <a:pPr indent="-295275">
              <a:lnSpc>
                <a:spcPct val="90000"/>
              </a:lnSpc>
              <a:buSzPts val="1050"/>
              <a:buFont typeface="Arial" panose="020B0604020202020204" pitchFamily="34" charset="0"/>
              <a:buChar char="•"/>
            </a:pPr>
            <a:r>
              <a:rPr lang="fr-FR" sz="1200" dirty="0">
                <a:solidFill>
                  <a:schemeClr val="dk2"/>
                </a:solidFill>
              </a:rPr>
              <a:t>Why is analysing employee resignation important?</a:t>
            </a:r>
          </a:p>
          <a:p>
            <a:pPr indent="-295275">
              <a:lnSpc>
                <a:spcPct val="90000"/>
              </a:lnSpc>
              <a:buSzPts val="1050"/>
              <a:buFont typeface="Arial" panose="020B0604020202020204" pitchFamily="34" charset="0"/>
              <a:buChar char="•"/>
            </a:pPr>
            <a:r>
              <a:rPr lang="fr-FR" sz="1200" dirty="0">
                <a:solidFill>
                  <a:schemeClr val="dk2"/>
                </a:solidFill>
              </a:rPr>
              <a:t>How can clustering help the problem of employee resignation?</a:t>
            </a:r>
          </a:p>
          <a:p>
            <a:pPr indent="-295275">
              <a:lnSpc>
                <a:spcPct val="90000"/>
              </a:lnSpc>
              <a:buSzPts val="1050"/>
              <a:buFont typeface="Arial" panose="020B0604020202020204" pitchFamily="34" charset="0"/>
              <a:buChar char="•"/>
            </a:pPr>
            <a:r>
              <a:rPr lang="fr-FR" sz="1200" dirty="0">
                <a:solidFill>
                  <a:schemeClr val="dk2"/>
                </a:solidFill>
              </a:rPr>
              <a:t>What are the benefits from analysing after clustering?                                                            </a:t>
            </a:r>
          </a:p>
          <a:p>
            <a:pPr marL="457200" lvl="0" indent="-295275" algn="l" rtl="0">
              <a:lnSpc>
                <a:spcPct val="90000"/>
              </a:lnSpc>
              <a:spcBef>
                <a:spcPts val="0"/>
              </a:spcBef>
              <a:spcAft>
                <a:spcPts val="0"/>
              </a:spcAft>
              <a:buSzPts val="1050"/>
              <a:buFont typeface="Arial" panose="020B0604020202020204" pitchFamily="34" charset="0"/>
              <a:buChar char="•"/>
            </a:pPr>
            <a:endParaRPr lang="fr-FR" sz="1200" b="1" dirty="0">
              <a:solidFill>
                <a:schemeClr val="dk2"/>
              </a:solidFill>
            </a:endParaRPr>
          </a:p>
          <a:p>
            <a:pPr marL="457200" lvl="0" indent="-295275" algn="l" rtl="0">
              <a:lnSpc>
                <a:spcPct val="90000"/>
              </a:lnSpc>
              <a:spcBef>
                <a:spcPts val="0"/>
              </a:spcBef>
              <a:spcAft>
                <a:spcPts val="0"/>
              </a:spcAft>
              <a:buSzPts val="1050"/>
              <a:buFont typeface="+mj-lt"/>
              <a:buAutoNum type="arabicPeriod" startAt="3"/>
            </a:pPr>
            <a:r>
              <a:rPr lang="fr-FR" sz="1600" b="1" dirty="0">
                <a:solidFill>
                  <a:schemeClr val="dk2"/>
                </a:solidFill>
              </a:rPr>
              <a:t>Exploratory Data Analysis</a:t>
            </a:r>
          </a:p>
          <a:p>
            <a:pPr marL="457200" lvl="0" indent="-295275" algn="l" rtl="0">
              <a:lnSpc>
                <a:spcPct val="90000"/>
              </a:lnSpc>
              <a:spcBef>
                <a:spcPts val="0"/>
              </a:spcBef>
              <a:spcAft>
                <a:spcPts val="0"/>
              </a:spcAft>
              <a:buSzPts val="1050"/>
              <a:buFont typeface="Arial" panose="020B0604020202020204" pitchFamily="34" charset="0"/>
              <a:buChar char="•"/>
            </a:pPr>
            <a:r>
              <a:rPr lang="fr-FR" sz="1200" dirty="0">
                <a:solidFill>
                  <a:schemeClr val="dk2"/>
                </a:solidFill>
              </a:rPr>
              <a:t>Univariate Analysis</a:t>
            </a:r>
          </a:p>
          <a:p>
            <a:pPr marL="457200" lvl="0" indent="-295275" algn="l" rtl="0">
              <a:lnSpc>
                <a:spcPct val="90000"/>
              </a:lnSpc>
              <a:spcBef>
                <a:spcPts val="0"/>
              </a:spcBef>
              <a:spcAft>
                <a:spcPts val="0"/>
              </a:spcAft>
              <a:buSzPts val="1050"/>
              <a:buFont typeface="Arial" panose="020B0604020202020204" pitchFamily="34" charset="0"/>
              <a:buChar char="•"/>
            </a:pPr>
            <a:r>
              <a:rPr lang="fr-FR" sz="1200" dirty="0">
                <a:solidFill>
                  <a:schemeClr val="dk2"/>
                </a:solidFill>
              </a:rPr>
              <a:t>Bivariate Analysis</a:t>
            </a:r>
          </a:p>
          <a:p>
            <a:pPr marL="457200" lvl="0" indent="-295275" algn="l" rtl="0">
              <a:lnSpc>
                <a:spcPct val="90000"/>
              </a:lnSpc>
              <a:spcBef>
                <a:spcPts val="0"/>
              </a:spcBef>
              <a:spcAft>
                <a:spcPts val="0"/>
              </a:spcAft>
              <a:buSzPts val="1050"/>
              <a:buFont typeface="Arial" panose="020B0604020202020204" pitchFamily="34" charset="0"/>
              <a:buChar char="•"/>
            </a:pPr>
            <a:endParaRPr lang="fr-FR" sz="1200" dirty="0">
              <a:solidFill>
                <a:schemeClr val="dk2"/>
              </a:solidFill>
            </a:endParaRPr>
          </a:p>
          <a:p>
            <a:pPr marL="457200" lvl="0" indent="-295275" algn="l" rtl="0">
              <a:lnSpc>
                <a:spcPct val="90000"/>
              </a:lnSpc>
              <a:spcBef>
                <a:spcPts val="0"/>
              </a:spcBef>
              <a:spcAft>
                <a:spcPts val="0"/>
              </a:spcAft>
              <a:buSzPts val="1050"/>
              <a:buFont typeface="Arial" panose="020B0604020202020204" pitchFamily="34" charset="0"/>
              <a:buChar char="•"/>
            </a:pPr>
            <a:endParaRPr lang="fr-FR" sz="1200" dirty="0">
              <a:solidFill>
                <a:schemeClr val="dk2"/>
              </a:solidFill>
            </a:endParaRPr>
          </a:p>
          <a:p>
            <a:pPr marL="457200" lvl="0" indent="-295275" algn="l" rtl="0">
              <a:lnSpc>
                <a:spcPct val="90000"/>
              </a:lnSpc>
              <a:spcBef>
                <a:spcPts val="0"/>
              </a:spcBef>
              <a:spcAft>
                <a:spcPts val="0"/>
              </a:spcAft>
              <a:buSzPts val="1050"/>
              <a:buFont typeface="+mj-lt"/>
              <a:buAutoNum type="arabicPeriod" startAt="4"/>
            </a:pPr>
            <a:r>
              <a:rPr lang="en" sz="1600" b="1" dirty="0">
                <a:solidFill>
                  <a:schemeClr val="dk2"/>
                </a:solidFill>
              </a:rPr>
              <a:t>Preprocessing and Feature Engineering</a:t>
            </a:r>
          </a:p>
          <a:p>
            <a:pPr marL="457200" lvl="0" indent="-295275" algn="l" rtl="0">
              <a:lnSpc>
                <a:spcPct val="90000"/>
              </a:lnSpc>
              <a:spcBef>
                <a:spcPts val="0"/>
              </a:spcBef>
              <a:spcAft>
                <a:spcPts val="0"/>
              </a:spcAft>
              <a:buSzPts val="1050"/>
              <a:buFont typeface="Arial" panose="020B0604020202020204" pitchFamily="34" charset="0"/>
              <a:buChar char="•"/>
            </a:pPr>
            <a:r>
              <a:rPr lang="en" sz="1200" dirty="0">
                <a:solidFill>
                  <a:schemeClr val="dk2"/>
                </a:solidFill>
              </a:rPr>
              <a:t>Converting datatypes</a:t>
            </a:r>
          </a:p>
          <a:p>
            <a:pPr marL="457200" lvl="0" indent="-295275" algn="l" rtl="0">
              <a:lnSpc>
                <a:spcPct val="90000"/>
              </a:lnSpc>
              <a:spcBef>
                <a:spcPts val="0"/>
              </a:spcBef>
              <a:spcAft>
                <a:spcPts val="0"/>
              </a:spcAft>
              <a:buSzPts val="1050"/>
              <a:buFont typeface="Arial" panose="020B0604020202020204" pitchFamily="34" charset="0"/>
              <a:buChar char="•"/>
            </a:pPr>
            <a:r>
              <a:rPr lang="en" sz="1200" dirty="0">
                <a:solidFill>
                  <a:schemeClr val="dk2"/>
                </a:solidFill>
              </a:rPr>
              <a:t>Two-sample t-Test</a:t>
            </a:r>
          </a:p>
          <a:p>
            <a:pPr marL="457200" lvl="0" indent="-295275" algn="l" rtl="0">
              <a:lnSpc>
                <a:spcPct val="90000"/>
              </a:lnSpc>
              <a:spcBef>
                <a:spcPts val="0"/>
              </a:spcBef>
              <a:spcAft>
                <a:spcPts val="0"/>
              </a:spcAft>
              <a:buSzPts val="1050"/>
              <a:buFont typeface="Arial" panose="020B0604020202020204" pitchFamily="34" charset="0"/>
              <a:buChar char="•"/>
            </a:pPr>
            <a:r>
              <a:rPr lang="en" sz="1200" dirty="0">
                <a:solidFill>
                  <a:schemeClr val="dk2"/>
                </a:solidFill>
              </a:rPr>
              <a:t>Analysis of variance (ANOVA)</a:t>
            </a:r>
          </a:p>
          <a:p>
            <a:pPr marL="161925" lvl="0" indent="0" algn="l" rtl="0">
              <a:lnSpc>
                <a:spcPct val="90000"/>
              </a:lnSpc>
              <a:spcBef>
                <a:spcPts val="0"/>
              </a:spcBef>
              <a:spcAft>
                <a:spcPts val="0"/>
              </a:spcAft>
              <a:buSzPts val="1050"/>
              <a:buNone/>
            </a:pPr>
            <a:endParaRPr lang="en" sz="1200" b="1" dirty="0">
              <a:solidFill>
                <a:schemeClr val="dk2"/>
              </a:solidFill>
            </a:endParaRPr>
          </a:p>
          <a:p>
            <a:pPr marL="457200" lvl="0" indent="-295275" algn="l" rtl="0">
              <a:lnSpc>
                <a:spcPct val="90000"/>
              </a:lnSpc>
              <a:spcBef>
                <a:spcPts val="0"/>
              </a:spcBef>
              <a:spcAft>
                <a:spcPts val="0"/>
              </a:spcAft>
              <a:buSzPts val="1050"/>
              <a:buFont typeface="+mj-lt"/>
              <a:buAutoNum type="arabicPeriod" startAt="5"/>
            </a:pPr>
            <a:r>
              <a:rPr lang="en" sz="1600" b="1" dirty="0">
                <a:solidFill>
                  <a:schemeClr val="dk2"/>
                </a:solidFill>
                <a:uFill>
                  <a:noFill/>
                </a:uFill>
              </a:rPr>
              <a:t>Further Preprocessing</a:t>
            </a:r>
          </a:p>
          <a:p>
            <a:pPr marL="457200" lvl="0" indent="-295275" algn="l" rtl="0">
              <a:lnSpc>
                <a:spcPct val="90000"/>
              </a:lnSpc>
              <a:spcBef>
                <a:spcPts val="0"/>
              </a:spcBef>
              <a:spcAft>
                <a:spcPts val="0"/>
              </a:spcAft>
              <a:buSzPts val="1050"/>
              <a:buFont typeface="Arial" panose="020B0604020202020204" pitchFamily="34" charset="0"/>
              <a:buChar char="•"/>
            </a:pPr>
            <a:r>
              <a:rPr lang="en" sz="1200" dirty="0">
                <a:solidFill>
                  <a:schemeClr val="dk2"/>
                </a:solidFill>
                <a:uFill>
                  <a:noFill/>
                </a:uFill>
              </a:rPr>
              <a:t>Feature scaling</a:t>
            </a:r>
          </a:p>
          <a:p>
            <a:pPr marL="161925" lvl="0" indent="0" algn="l" rtl="0">
              <a:lnSpc>
                <a:spcPct val="90000"/>
              </a:lnSpc>
              <a:spcBef>
                <a:spcPts val="0"/>
              </a:spcBef>
              <a:spcAft>
                <a:spcPts val="0"/>
              </a:spcAft>
              <a:buSzPts val="1050"/>
              <a:buNone/>
            </a:pPr>
            <a:endParaRPr lang="en" sz="1200" b="1" dirty="0">
              <a:solidFill>
                <a:schemeClr val="dk2"/>
              </a:solidFill>
              <a:uFill>
                <a:noFill/>
              </a:uFill>
            </a:endParaRPr>
          </a:p>
          <a:p>
            <a:pPr marL="457200" lvl="0" indent="-295275" algn="l" rtl="0">
              <a:lnSpc>
                <a:spcPct val="90000"/>
              </a:lnSpc>
              <a:spcBef>
                <a:spcPts val="0"/>
              </a:spcBef>
              <a:spcAft>
                <a:spcPts val="0"/>
              </a:spcAft>
              <a:buSzPts val="1050"/>
              <a:buFont typeface="+mj-lt"/>
              <a:buAutoNum type="arabicPeriod" startAt="6"/>
            </a:pPr>
            <a:r>
              <a:rPr lang="en" sz="1600" b="1" dirty="0">
                <a:solidFill>
                  <a:schemeClr val="dk2"/>
                </a:solidFill>
                <a:uFill>
                  <a:noFill/>
                </a:uFill>
              </a:rPr>
              <a:t>Modelling</a:t>
            </a:r>
          </a:p>
          <a:p>
            <a:pPr marL="457200" lvl="0" indent="-295275" algn="l" rtl="0">
              <a:lnSpc>
                <a:spcPct val="90000"/>
              </a:lnSpc>
              <a:spcBef>
                <a:spcPts val="0"/>
              </a:spcBef>
              <a:spcAft>
                <a:spcPts val="0"/>
              </a:spcAft>
              <a:buSzPts val="1050"/>
              <a:buFont typeface="Arial" panose="020B0604020202020204" pitchFamily="34" charset="0"/>
              <a:buChar char="•"/>
            </a:pPr>
            <a:r>
              <a:rPr lang="en" sz="1200" dirty="0">
                <a:solidFill>
                  <a:schemeClr val="dk2"/>
                </a:solidFill>
                <a:uFill>
                  <a:noFill/>
                </a:uFill>
              </a:rPr>
              <a:t>Comparison of different models</a:t>
            </a:r>
          </a:p>
          <a:p>
            <a:pPr marL="161925" lvl="0" indent="0" algn="l" rtl="0">
              <a:lnSpc>
                <a:spcPct val="90000"/>
              </a:lnSpc>
              <a:spcBef>
                <a:spcPts val="0"/>
              </a:spcBef>
              <a:spcAft>
                <a:spcPts val="0"/>
              </a:spcAft>
              <a:buSzPts val="1050"/>
              <a:buNone/>
            </a:pPr>
            <a:endParaRPr lang="en" sz="1200" b="1" dirty="0">
              <a:solidFill>
                <a:schemeClr val="dk2"/>
              </a:solidFill>
              <a:uFill>
                <a:noFill/>
              </a:uFill>
            </a:endParaRPr>
          </a:p>
          <a:p>
            <a:pPr marL="390525" indent="-228600">
              <a:lnSpc>
                <a:spcPct val="90000"/>
              </a:lnSpc>
              <a:buSzPts val="1050"/>
              <a:buFont typeface="+mj-lt"/>
              <a:buAutoNum type="arabicPeriod" startAt="7"/>
            </a:pPr>
            <a:r>
              <a:rPr lang="en" sz="1200" b="1" dirty="0">
                <a:solidFill>
                  <a:schemeClr val="dk2"/>
                </a:solidFill>
              </a:rPr>
              <a:t> </a:t>
            </a:r>
            <a:r>
              <a:rPr lang="en" sz="1600" b="1" dirty="0">
                <a:solidFill>
                  <a:schemeClr val="dk2"/>
                </a:solidFill>
              </a:rPr>
              <a:t>Model Improvement</a:t>
            </a:r>
          </a:p>
          <a:p>
            <a:pPr marL="390525" indent="-228600">
              <a:lnSpc>
                <a:spcPct val="90000"/>
              </a:lnSpc>
              <a:buSzPts val="1050"/>
              <a:buFont typeface="Arial" panose="020B0604020202020204" pitchFamily="34" charset="0"/>
              <a:buChar char="•"/>
            </a:pPr>
            <a:r>
              <a:rPr lang="en" sz="1200" dirty="0">
                <a:solidFill>
                  <a:schemeClr val="dk2"/>
                </a:solidFill>
              </a:rPr>
              <a:t> Improvement of selected models</a:t>
            </a:r>
          </a:p>
        </p:txBody>
      </p:sp>
      <p:sp>
        <p:nvSpPr>
          <p:cNvPr id="287" name="Google Shape;287;p34"/>
          <p:cNvSpPr/>
          <p:nvPr/>
        </p:nvSpPr>
        <p:spPr>
          <a:xfrm rot="1020140">
            <a:off x="8364733" y="4062545"/>
            <a:ext cx="950488" cy="872546"/>
          </a:xfrm>
          <a:custGeom>
            <a:avLst/>
            <a:gdLst/>
            <a:ahLst/>
            <a:cxnLst/>
            <a:rect l="l" t="t" r="r" b="b"/>
            <a:pathLst>
              <a:path w="55255" h="50724" extrusionOk="0">
                <a:moveTo>
                  <a:pt x="45011" y="1"/>
                </a:moveTo>
                <a:cubicBezTo>
                  <a:pt x="40039" y="1"/>
                  <a:pt x="35790" y="4045"/>
                  <a:pt x="32932" y="8239"/>
                </a:cubicBezTo>
                <a:cubicBezTo>
                  <a:pt x="29910" y="12675"/>
                  <a:pt x="27459" y="17811"/>
                  <a:pt x="22945" y="20704"/>
                </a:cubicBezTo>
                <a:cubicBezTo>
                  <a:pt x="14229" y="26307"/>
                  <a:pt x="1284" y="24452"/>
                  <a:pt x="402" y="37552"/>
                </a:cubicBezTo>
                <a:cubicBezTo>
                  <a:pt x="13" y="43350"/>
                  <a:pt x="0" y="49355"/>
                  <a:pt x="6641" y="50510"/>
                </a:cubicBezTo>
                <a:cubicBezTo>
                  <a:pt x="7471" y="50655"/>
                  <a:pt x="8320" y="50724"/>
                  <a:pt x="9177" y="50724"/>
                </a:cubicBezTo>
                <a:cubicBezTo>
                  <a:pt x="14826" y="50724"/>
                  <a:pt x="20851" y="47728"/>
                  <a:pt x="24579" y="43843"/>
                </a:cubicBezTo>
                <a:cubicBezTo>
                  <a:pt x="28678" y="39550"/>
                  <a:pt x="30896" y="33765"/>
                  <a:pt x="34774" y="29264"/>
                </a:cubicBezTo>
                <a:cubicBezTo>
                  <a:pt x="38470" y="24971"/>
                  <a:pt x="43464" y="22066"/>
                  <a:pt x="47926" y="18564"/>
                </a:cubicBezTo>
                <a:cubicBezTo>
                  <a:pt x="50222" y="16761"/>
                  <a:pt x="52479" y="14659"/>
                  <a:pt x="53451" y="11897"/>
                </a:cubicBezTo>
                <a:cubicBezTo>
                  <a:pt x="55254" y="6799"/>
                  <a:pt x="51259" y="548"/>
                  <a:pt x="45877" y="42"/>
                </a:cubicBezTo>
                <a:cubicBezTo>
                  <a:pt x="45586" y="14"/>
                  <a:pt x="45297" y="1"/>
                  <a:pt x="45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2538304" y="103007"/>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6" name="Google Shape;566;p41"/>
          <p:cNvSpPr txBox="1">
            <a:spLocks noGrp="1"/>
          </p:cNvSpPr>
          <p:nvPr>
            <p:ph type="title"/>
          </p:nvPr>
        </p:nvSpPr>
        <p:spPr>
          <a:xfrm>
            <a:off x="-1105204" y="215807"/>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Spectral Clustering</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1567435" y="4250517"/>
            <a:ext cx="6009128" cy="478200"/>
          </a:xfrm>
          <a:prstGeom prst="rect">
            <a:avLst/>
          </a:prstGeom>
          <a:solidFill>
            <a:schemeClr val="accent3"/>
          </a:solidFill>
          <a:ln>
            <a:noFill/>
          </a:ln>
        </p:spPr>
        <p:txBody>
          <a:bodyPr spcFirstLastPara="1" wrap="square" lIns="91425" tIns="91425" rIns="91425" bIns="91425" anchor="ctr" anchorCtr="0">
            <a:noAutofit/>
          </a:bodyPr>
          <a:lstStyle/>
          <a:p>
            <a:pPr lvl="0" algn="l" rtl="0">
              <a:spcBef>
                <a:spcPts val="0"/>
              </a:spcBef>
              <a:spcAft>
                <a:spcPts val="0"/>
              </a:spcAft>
            </a:pPr>
            <a:r>
              <a:rPr lang="en-US" dirty="0"/>
              <a:t>We can also see from the distribution of data that each cluster generally has the same shape, which means the clusters have no difference</a:t>
            </a:r>
            <a:endParaRPr dirty="0"/>
          </a:p>
        </p:txBody>
      </p:sp>
      <p:pic>
        <p:nvPicPr>
          <p:cNvPr id="3" name="Picture 2">
            <a:extLst>
              <a:ext uri="{FF2B5EF4-FFF2-40B4-BE49-F238E27FC236}">
                <a16:creationId xmlns:a16="http://schemas.microsoft.com/office/drawing/2014/main" id="{23468626-38E7-806B-A607-E9FB60C5EAA3}"/>
              </a:ext>
            </a:extLst>
          </p:cNvPr>
          <p:cNvPicPr>
            <a:picLocks noChangeAspect="1"/>
          </p:cNvPicPr>
          <p:nvPr/>
        </p:nvPicPr>
        <p:blipFill>
          <a:blip r:embed="rId3"/>
          <a:stretch>
            <a:fillRect/>
          </a:stretch>
        </p:blipFill>
        <p:spPr>
          <a:xfrm>
            <a:off x="2924142" y="919607"/>
            <a:ext cx="3295715" cy="3099374"/>
          </a:xfrm>
          <a:prstGeom prst="rect">
            <a:avLst/>
          </a:prstGeom>
        </p:spPr>
      </p:pic>
    </p:spTree>
    <p:extLst>
      <p:ext uri="{BB962C8B-B14F-4D97-AF65-F5344CB8AC3E}">
        <p14:creationId xmlns:p14="http://schemas.microsoft.com/office/powerpoint/2010/main" val="252738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49" y="139871"/>
            <a:ext cx="5409263"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49" y="936586"/>
            <a:ext cx="8329444" cy="293382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Cluster sizes is extremely imbalanced as compared to Spectral Clustering</a:t>
            </a:r>
          </a:p>
          <a:p>
            <a:pPr lvl="0" algn="l" rtl="0">
              <a:spcBef>
                <a:spcPts val="0"/>
              </a:spcBef>
              <a:spcAft>
                <a:spcPts val="0"/>
              </a:spcAft>
            </a:pPr>
            <a:endParaRPr lang="en-SG" dirty="0"/>
          </a:p>
          <a:p>
            <a:pPr marL="285750" lvl="0" indent="-285750" algn="l" rtl="0">
              <a:spcBef>
                <a:spcPts val="0"/>
              </a:spcBef>
              <a:spcAft>
                <a:spcPts val="0"/>
              </a:spcAft>
              <a:buFont typeface="Arial" panose="020B0604020202020204" pitchFamily="34" charset="0"/>
              <a:buChar char="•"/>
            </a:pPr>
            <a:r>
              <a:rPr lang="en-SG" dirty="0"/>
              <a:t>The clusters generated could be essentially just grouping by ‘Resign Status’</a:t>
            </a:r>
          </a:p>
          <a:p>
            <a:pPr lvl="0" algn="l" rtl="0">
              <a:spcBef>
                <a:spcPts val="0"/>
              </a:spcBef>
              <a:spcAft>
                <a:spcPts val="0"/>
              </a:spcAft>
            </a:pPr>
            <a:endParaRPr lang="en-SG" dirty="0"/>
          </a:p>
          <a:p>
            <a:pPr marL="285750" lvl="0" indent="-285750" algn="l" rtl="0">
              <a:spcBef>
                <a:spcPts val="0"/>
              </a:spcBef>
              <a:spcAft>
                <a:spcPts val="0"/>
              </a:spcAft>
              <a:buFont typeface="Arial" panose="020B0604020202020204" pitchFamily="34" charset="0"/>
              <a:buChar char="•"/>
            </a:pPr>
            <a:r>
              <a:rPr lang="en-SG" dirty="0"/>
              <a:t>Overall, using agglomerative clustering on its default parameters is not ideal at all</a:t>
            </a:r>
          </a:p>
          <a:p>
            <a:pPr lvl="0" algn="l" rtl="0">
              <a:spcBef>
                <a:spcPts val="0"/>
              </a:spcBef>
              <a:spcAft>
                <a:spcPts val="0"/>
              </a:spcAft>
            </a:pPr>
            <a:endParaRPr lang="en-SG" dirty="0"/>
          </a:p>
          <a:p>
            <a:pPr marL="285750" lvl="0" indent="-285750" algn="l" rtl="0">
              <a:spcBef>
                <a:spcPts val="0"/>
              </a:spcBef>
              <a:spcAft>
                <a:spcPts val="0"/>
              </a:spcAft>
              <a:buFont typeface="Arial" panose="020B0604020202020204" pitchFamily="34" charset="0"/>
              <a:buChar char="•"/>
            </a:pPr>
            <a:r>
              <a:rPr lang="en-SG" dirty="0"/>
              <a:t>This can be easily fixed later when choosing the optimal number of clusters later during model improvement</a:t>
            </a:r>
            <a:endParaRPr dirty="0"/>
          </a:p>
        </p:txBody>
      </p:sp>
      <p:sp>
        <p:nvSpPr>
          <p:cNvPr id="566" name="Google Shape;566;p41"/>
          <p:cNvSpPr txBox="1">
            <a:spLocks noGrp="1"/>
          </p:cNvSpPr>
          <p:nvPr>
            <p:ph type="title"/>
          </p:nvPr>
        </p:nvSpPr>
        <p:spPr>
          <a:xfrm>
            <a:off x="187750" y="232786"/>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Agglomerative Clustering</a:t>
            </a:r>
            <a:endParaRPr dirty="0"/>
          </a:p>
        </p:txBody>
      </p:sp>
      <p:pic>
        <p:nvPicPr>
          <p:cNvPr id="4" name="Picture 3">
            <a:extLst>
              <a:ext uri="{FF2B5EF4-FFF2-40B4-BE49-F238E27FC236}">
                <a16:creationId xmlns:a16="http://schemas.microsoft.com/office/drawing/2014/main" id="{B8E8CAAD-A263-6942-669F-BB2724970387}"/>
              </a:ext>
            </a:extLst>
          </p:cNvPr>
          <p:cNvPicPr>
            <a:picLocks noChangeAspect="1"/>
          </p:cNvPicPr>
          <p:nvPr/>
        </p:nvPicPr>
        <p:blipFill>
          <a:blip r:embed="rId3"/>
          <a:stretch>
            <a:fillRect/>
          </a:stretch>
        </p:blipFill>
        <p:spPr>
          <a:xfrm>
            <a:off x="187749" y="4076336"/>
            <a:ext cx="8329444" cy="820474"/>
          </a:xfrm>
          <a:prstGeom prst="rect">
            <a:avLst/>
          </a:prstGeom>
        </p:spPr>
      </p:pic>
    </p:spTree>
    <p:extLst>
      <p:ext uri="{BB962C8B-B14F-4D97-AF65-F5344CB8AC3E}">
        <p14:creationId xmlns:p14="http://schemas.microsoft.com/office/powerpoint/2010/main" val="86048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4970207" y="119986"/>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4970207" y="919607"/>
            <a:ext cx="4067392" cy="165214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Silhouette plot shows that the average silhouette score is around 0.25</a:t>
            </a:r>
          </a:p>
          <a:p>
            <a:pPr marL="285750" lvl="0" indent="-285750" algn="l" rtl="0">
              <a:spcBef>
                <a:spcPts val="0"/>
              </a:spcBef>
              <a:spcAft>
                <a:spcPts val="0"/>
              </a:spcAft>
              <a:buFont typeface="Arial" panose="020B0604020202020204" pitchFamily="34" charset="0"/>
              <a:buChar char="•"/>
            </a:pPr>
            <a:r>
              <a:rPr lang="en-SG" dirty="0"/>
              <a:t>Both clusters have some data points with negative silhouette scores, indicating that they are wrongly clustered</a:t>
            </a:r>
          </a:p>
        </p:txBody>
      </p:sp>
      <p:sp>
        <p:nvSpPr>
          <p:cNvPr id="566" name="Google Shape;566;p41"/>
          <p:cNvSpPr txBox="1">
            <a:spLocks noGrp="1"/>
          </p:cNvSpPr>
          <p:nvPr>
            <p:ph type="title"/>
          </p:nvPr>
        </p:nvSpPr>
        <p:spPr>
          <a:xfrm>
            <a:off x="1326700" y="215807"/>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Agglomerative</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58457" y="2751537"/>
            <a:ext cx="3296801" cy="2081365"/>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3D scatterplot shows clusters are distinct and can be easily interpreted unlike the scatterplot in Spectral Clustering</a:t>
            </a:r>
            <a:endParaRPr dirty="0"/>
          </a:p>
        </p:txBody>
      </p:sp>
      <p:pic>
        <p:nvPicPr>
          <p:cNvPr id="3" name="Picture 2">
            <a:extLst>
              <a:ext uri="{FF2B5EF4-FFF2-40B4-BE49-F238E27FC236}">
                <a16:creationId xmlns:a16="http://schemas.microsoft.com/office/drawing/2014/main" id="{3D86C577-70B5-8206-2438-5AC7882CD692}"/>
              </a:ext>
            </a:extLst>
          </p:cNvPr>
          <p:cNvPicPr>
            <a:picLocks noChangeAspect="1"/>
          </p:cNvPicPr>
          <p:nvPr/>
        </p:nvPicPr>
        <p:blipFill>
          <a:blip r:embed="rId3"/>
          <a:stretch>
            <a:fillRect/>
          </a:stretch>
        </p:blipFill>
        <p:spPr>
          <a:xfrm>
            <a:off x="58457" y="235461"/>
            <a:ext cx="4881716" cy="2297076"/>
          </a:xfrm>
          <a:prstGeom prst="rect">
            <a:avLst/>
          </a:prstGeom>
        </p:spPr>
      </p:pic>
      <p:pic>
        <p:nvPicPr>
          <p:cNvPr id="10" name="Picture 9">
            <a:extLst>
              <a:ext uri="{FF2B5EF4-FFF2-40B4-BE49-F238E27FC236}">
                <a16:creationId xmlns:a16="http://schemas.microsoft.com/office/drawing/2014/main" id="{B9A8887E-D7CE-D4A9-B94B-DCB33660BB21}"/>
              </a:ext>
            </a:extLst>
          </p:cNvPr>
          <p:cNvPicPr>
            <a:picLocks noChangeAspect="1"/>
          </p:cNvPicPr>
          <p:nvPr/>
        </p:nvPicPr>
        <p:blipFill>
          <a:blip r:embed="rId4"/>
          <a:stretch>
            <a:fillRect/>
          </a:stretch>
        </p:blipFill>
        <p:spPr>
          <a:xfrm>
            <a:off x="3370007" y="2708647"/>
            <a:ext cx="5729748" cy="2124255"/>
          </a:xfrm>
          <a:prstGeom prst="rect">
            <a:avLst/>
          </a:prstGeom>
        </p:spPr>
      </p:pic>
    </p:spTree>
    <p:extLst>
      <p:ext uri="{BB962C8B-B14F-4D97-AF65-F5344CB8AC3E}">
        <p14:creationId xmlns:p14="http://schemas.microsoft.com/office/powerpoint/2010/main" val="958940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904581" y="100039"/>
            <a:ext cx="5334835"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566" name="Google Shape;566;p41"/>
          <p:cNvSpPr txBox="1">
            <a:spLocks noGrp="1"/>
          </p:cNvSpPr>
          <p:nvPr>
            <p:ph type="title"/>
          </p:nvPr>
        </p:nvSpPr>
        <p:spPr>
          <a:xfrm>
            <a:off x="-471484" y="212839"/>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Agglomerative Clustering</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4571998" y="1557988"/>
            <a:ext cx="3820332" cy="2419470"/>
          </a:xfrm>
          <a:prstGeom prst="rect">
            <a:avLst/>
          </a:prstGeom>
          <a:solidFill>
            <a:schemeClr val="accent3"/>
          </a:solidFill>
          <a:ln>
            <a:noFill/>
          </a:ln>
        </p:spPr>
        <p:txBody>
          <a:bodyPr spcFirstLastPara="1" wrap="square" lIns="91425" tIns="91425" rIns="91425" bIns="91425" anchor="ctr" anchorCtr="0">
            <a:noAutofit/>
          </a:bodyPr>
          <a:lstStyle/>
          <a:p>
            <a:pPr lvl="0" algn="l" rtl="0">
              <a:spcBef>
                <a:spcPts val="0"/>
              </a:spcBef>
              <a:spcAft>
                <a:spcPts val="0"/>
              </a:spcAft>
            </a:pPr>
            <a:r>
              <a:rPr lang="en-US" dirty="0"/>
              <a:t>Scatterplot shows clearly two distinct clusters that can be easily seen unlike `Spectral Clustering` but this could be also because there are only 2 clusters</a:t>
            </a:r>
          </a:p>
          <a:p>
            <a:pPr lvl="0" algn="l" rtl="0">
              <a:spcBef>
                <a:spcPts val="0"/>
              </a:spcBef>
              <a:spcAft>
                <a:spcPts val="0"/>
              </a:spcAft>
            </a:pPr>
            <a:endParaRPr lang="en-US" dirty="0"/>
          </a:p>
          <a:p>
            <a:pPr lvl="0" algn="l" rtl="0">
              <a:spcBef>
                <a:spcPts val="0"/>
              </a:spcBef>
              <a:spcAft>
                <a:spcPts val="0"/>
              </a:spcAft>
            </a:pPr>
            <a:r>
              <a:rPr lang="en-US" dirty="0"/>
              <a:t>We see that generally for the 1st cluster, employees are younger, stay closer to the company, have a lower level of education, lower salary and have stayed in the company for less years</a:t>
            </a:r>
            <a:endParaRPr dirty="0"/>
          </a:p>
        </p:txBody>
      </p:sp>
      <p:pic>
        <p:nvPicPr>
          <p:cNvPr id="4" name="Picture 3">
            <a:extLst>
              <a:ext uri="{FF2B5EF4-FFF2-40B4-BE49-F238E27FC236}">
                <a16:creationId xmlns:a16="http://schemas.microsoft.com/office/drawing/2014/main" id="{50A7D4AE-9D25-7885-3A82-D3C73E7F779F}"/>
              </a:ext>
            </a:extLst>
          </p:cNvPr>
          <p:cNvPicPr>
            <a:picLocks noChangeAspect="1"/>
          </p:cNvPicPr>
          <p:nvPr/>
        </p:nvPicPr>
        <p:blipFill>
          <a:blip r:embed="rId3"/>
          <a:stretch>
            <a:fillRect/>
          </a:stretch>
        </p:blipFill>
        <p:spPr>
          <a:xfrm>
            <a:off x="494627" y="1172129"/>
            <a:ext cx="3393345" cy="3191188"/>
          </a:xfrm>
          <a:prstGeom prst="rect">
            <a:avLst/>
          </a:prstGeom>
        </p:spPr>
      </p:pic>
    </p:spTree>
    <p:extLst>
      <p:ext uri="{BB962C8B-B14F-4D97-AF65-F5344CB8AC3E}">
        <p14:creationId xmlns:p14="http://schemas.microsoft.com/office/powerpoint/2010/main" val="1558627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50" y="139871"/>
            <a:ext cx="28577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50" y="936585"/>
            <a:ext cx="8329444" cy="179377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Clusters have a lot of variation in characteristics </a:t>
            </a:r>
          </a:p>
          <a:p>
            <a:pPr marL="285750" lvl="0" indent="-285750" algn="l" rtl="0">
              <a:spcBef>
                <a:spcPts val="0"/>
              </a:spcBef>
              <a:spcAft>
                <a:spcPts val="0"/>
              </a:spcAft>
              <a:buFont typeface="Arial" panose="020B0604020202020204" pitchFamily="34" charset="0"/>
              <a:buChar char="•"/>
            </a:pPr>
            <a:r>
              <a:rPr lang="en-SG" dirty="0"/>
              <a:t>Evenly-sized clusters</a:t>
            </a:r>
          </a:p>
          <a:p>
            <a:pPr marL="285750" lvl="0" indent="-285750" algn="l" rtl="0">
              <a:spcBef>
                <a:spcPts val="0"/>
              </a:spcBef>
              <a:spcAft>
                <a:spcPts val="0"/>
              </a:spcAft>
              <a:buFont typeface="Arial" panose="020B0604020202020204" pitchFamily="34" charset="0"/>
              <a:buChar char="•"/>
            </a:pPr>
            <a:r>
              <a:rPr lang="en-SG" dirty="0"/>
              <a:t>However, resign status indicates that all employees from all clusters are still with the company</a:t>
            </a:r>
          </a:p>
          <a:p>
            <a:pPr marL="285750" lvl="0" indent="-285750" algn="l" rtl="0">
              <a:spcBef>
                <a:spcPts val="0"/>
              </a:spcBef>
              <a:spcAft>
                <a:spcPts val="0"/>
              </a:spcAft>
              <a:buFont typeface="Arial" panose="020B0604020202020204" pitchFamily="34" charset="0"/>
              <a:buChar char="•"/>
            </a:pPr>
            <a:r>
              <a:rPr lang="en-SG" dirty="0"/>
              <a:t>Decent clustering groups on the default parameters</a:t>
            </a:r>
          </a:p>
          <a:p>
            <a:pPr marL="285750" lvl="0" indent="-285750" algn="l" rtl="0">
              <a:spcBef>
                <a:spcPts val="0"/>
              </a:spcBef>
              <a:spcAft>
                <a:spcPts val="0"/>
              </a:spcAft>
              <a:buFont typeface="Arial" panose="020B0604020202020204" pitchFamily="34" charset="0"/>
              <a:buChar char="•"/>
            </a:pPr>
            <a:r>
              <a:rPr lang="en-SG" dirty="0"/>
              <a:t>Could be influenced by some noise that can be addressed later in feature selection</a:t>
            </a:r>
            <a:endParaRPr dirty="0"/>
          </a:p>
        </p:txBody>
      </p:sp>
      <p:sp>
        <p:nvSpPr>
          <p:cNvPr id="566" name="Google Shape;566;p41"/>
          <p:cNvSpPr txBox="1">
            <a:spLocks noGrp="1"/>
          </p:cNvSpPr>
          <p:nvPr>
            <p:ph type="title"/>
          </p:nvPr>
        </p:nvSpPr>
        <p:spPr>
          <a:xfrm>
            <a:off x="187750" y="232786"/>
            <a:ext cx="278405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K-Prototypes</a:t>
            </a:r>
            <a:endParaRPr dirty="0"/>
          </a:p>
        </p:txBody>
      </p:sp>
      <p:pic>
        <p:nvPicPr>
          <p:cNvPr id="4" name="Picture 3">
            <a:extLst>
              <a:ext uri="{FF2B5EF4-FFF2-40B4-BE49-F238E27FC236}">
                <a16:creationId xmlns:a16="http://schemas.microsoft.com/office/drawing/2014/main" id="{FD35C8C1-73B0-B99E-0870-01A204681C41}"/>
              </a:ext>
            </a:extLst>
          </p:cNvPr>
          <p:cNvPicPr>
            <a:picLocks noChangeAspect="1"/>
          </p:cNvPicPr>
          <p:nvPr/>
        </p:nvPicPr>
        <p:blipFill>
          <a:blip r:embed="rId3"/>
          <a:stretch>
            <a:fillRect/>
          </a:stretch>
        </p:blipFill>
        <p:spPr>
          <a:xfrm>
            <a:off x="187750" y="2797062"/>
            <a:ext cx="8329444" cy="2137416"/>
          </a:xfrm>
          <a:prstGeom prst="rect">
            <a:avLst/>
          </a:prstGeom>
        </p:spPr>
      </p:pic>
    </p:spTree>
    <p:extLst>
      <p:ext uri="{BB962C8B-B14F-4D97-AF65-F5344CB8AC3E}">
        <p14:creationId xmlns:p14="http://schemas.microsoft.com/office/powerpoint/2010/main" val="2131446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4970207" y="119986"/>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4970207" y="919607"/>
            <a:ext cx="4067392" cy="165214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Average silhouette score is close to zero</a:t>
            </a:r>
          </a:p>
          <a:p>
            <a:pPr marL="285750" lvl="0" indent="-285750" algn="l" rtl="0">
              <a:spcBef>
                <a:spcPts val="0"/>
              </a:spcBef>
              <a:spcAft>
                <a:spcPts val="0"/>
              </a:spcAft>
              <a:buFont typeface="Arial" panose="020B0604020202020204" pitchFamily="34" charset="0"/>
              <a:buChar char="•"/>
            </a:pPr>
            <a:r>
              <a:rPr lang="en-SG" dirty="0"/>
              <a:t>Indicates clusters are indifferent and the distance between clusters are insignificant</a:t>
            </a:r>
          </a:p>
          <a:p>
            <a:pPr marL="285750" lvl="0" indent="-285750" algn="l" rtl="0">
              <a:spcBef>
                <a:spcPts val="0"/>
              </a:spcBef>
              <a:spcAft>
                <a:spcPts val="0"/>
              </a:spcAft>
              <a:buFont typeface="Arial" panose="020B0604020202020204" pitchFamily="34" charset="0"/>
              <a:buChar char="•"/>
            </a:pPr>
            <a:r>
              <a:rPr lang="en-SG" dirty="0"/>
              <a:t>For almost every cluster, more than half of the data points have negative silhouette scores indicating that clusters have been assigned wrongly</a:t>
            </a:r>
            <a:endParaRPr dirty="0"/>
          </a:p>
        </p:txBody>
      </p:sp>
      <p:sp>
        <p:nvSpPr>
          <p:cNvPr id="566" name="Google Shape;566;p41"/>
          <p:cNvSpPr txBox="1">
            <a:spLocks noGrp="1"/>
          </p:cNvSpPr>
          <p:nvPr>
            <p:ph type="title"/>
          </p:nvPr>
        </p:nvSpPr>
        <p:spPr>
          <a:xfrm>
            <a:off x="5582262" y="215807"/>
            <a:ext cx="2843277"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K-Prototypes  </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58457" y="2751537"/>
            <a:ext cx="3296801" cy="2081365"/>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3D scatterplot shows a slight separation of clusters with a few overlapping clusters</a:t>
            </a:r>
            <a:endParaRPr dirty="0"/>
          </a:p>
        </p:txBody>
      </p:sp>
      <p:pic>
        <p:nvPicPr>
          <p:cNvPr id="3" name="Picture 2">
            <a:extLst>
              <a:ext uri="{FF2B5EF4-FFF2-40B4-BE49-F238E27FC236}">
                <a16:creationId xmlns:a16="http://schemas.microsoft.com/office/drawing/2014/main" id="{48EE4689-E56C-0632-B54F-833DA675E6F0}"/>
              </a:ext>
            </a:extLst>
          </p:cNvPr>
          <p:cNvPicPr>
            <a:picLocks noChangeAspect="1"/>
          </p:cNvPicPr>
          <p:nvPr/>
        </p:nvPicPr>
        <p:blipFill>
          <a:blip r:embed="rId3"/>
          <a:stretch>
            <a:fillRect/>
          </a:stretch>
        </p:blipFill>
        <p:spPr>
          <a:xfrm>
            <a:off x="58457" y="215807"/>
            <a:ext cx="4866968" cy="2281923"/>
          </a:xfrm>
          <a:prstGeom prst="rect">
            <a:avLst/>
          </a:prstGeom>
        </p:spPr>
      </p:pic>
      <p:pic>
        <p:nvPicPr>
          <p:cNvPr id="6" name="Picture 5">
            <a:extLst>
              <a:ext uri="{FF2B5EF4-FFF2-40B4-BE49-F238E27FC236}">
                <a16:creationId xmlns:a16="http://schemas.microsoft.com/office/drawing/2014/main" id="{8C5AD76C-E1EE-2620-323D-588CEBA8B221}"/>
              </a:ext>
            </a:extLst>
          </p:cNvPr>
          <p:cNvPicPr>
            <a:picLocks noChangeAspect="1"/>
          </p:cNvPicPr>
          <p:nvPr/>
        </p:nvPicPr>
        <p:blipFill>
          <a:blip r:embed="rId4"/>
          <a:stretch>
            <a:fillRect/>
          </a:stretch>
        </p:blipFill>
        <p:spPr>
          <a:xfrm>
            <a:off x="3423538" y="2751536"/>
            <a:ext cx="5614061" cy="2081365"/>
          </a:xfrm>
          <a:prstGeom prst="rect">
            <a:avLst/>
          </a:prstGeom>
        </p:spPr>
      </p:pic>
    </p:spTree>
    <p:extLst>
      <p:ext uri="{BB962C8B-B14F-4D97-AF65-F5344CB8AC3E}">
        <p14:creationId xmlns:p14="http://schemas.microsoft.com/office/powerpoint/2010/main" val="214207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2538304" y="103007"/>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6" name="Google Shape;566;p41"/>
          <p:cNvSpPr txBox="1">
            <a:spLocks noGrp="1"/>
          </p:cNvSpPr>
          <p:nvPr>
            <p:ph type="title"/>
          </p:nvPr>
        </p:nvSpPr>
        <p:spPr>
          <a:xfrm>
            <a:off x="-1601150" y="191326"/>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K-Prototypes</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1567435" y="4250517"/>
            <a:ext cx="6009128" cy="478200"/>
          </a:xfrm>
          <a:prstGeom prst="rect">
            <a:avLst/>
          </a:prstGeom>
          <a:solidFill>
            <a:schemeClr val="accent3"/>
          </a:solidFill>
          <a:ln>
            <a:noFill/>
          </a:ln>
        </p:spPr>
        <p:txBody>
          <a:bodyPr spcFirstLastPara="1" wrap="square" lIns="91425" tIns="91425" rIns="91425" bIns="91425" anchor="ctr" anchorCtr="0">
            <a:noAutofit/>
          </a:bodyPr>
          <a:lstStyle/>
          <a:p>
            <a:pPr lvl="0" algn="l" rtl="0">
              <a:spcBef>
                <a:spcPts val="0"/>
              </a:spcBef>
              <a:spcAft>
                <a:spcPts val="0"/>
              </a:spcAft>
            </a:pPr>
            <a:r>
              <a:rPr lang="en-US"/>
              <a:t>We can see a slight separation in clusters from the 3D scatterplot with some overlapping of clusters</a:t>
            </a:r>
            <a:endParaRPr dirty="0"/>
          </a:p>
        </p:txBody>
      </p:sp>
      <p:pic>
        <p:nvPicPr>
          <p:cNvPr id="4" name="Picture 3">
            <a:extLst>
              <a:ext uri="{FF2B5EF4-FFF2-40B4-BE49-F238E27FC236}">
                <a16:creationId xmlns:a16="http://schemas.microsoft.com/office/drawing/2014/main" id="{1A3E2E37-9EB2-3ECD-F899-29084BD7C056}"/>
              </a:ext>
            </a:extLst>
          </p:cNvPr>
          <p:cNvPicPr>
            <a:picLocks noChangeAspect="1"/>
          </p:cNvPicPr>
          <p:nvPr/>
        </p:nvPicPr>
        <p:blipFill>
          <a:blip r:embed="rId3"/>
          <a:stretch>
            <a:fillRect/>
          </a:stretch>
        </p:blipFill>
        <p:spPr>
          <a:xfrm>
            <a:off x="2792148" y="854845"/>
            <a:ext cx="3559702" cy="3347634"/>
          </a:xfrm>
          <a:prstGeom prst="rect">
            <a:avLst/>
          </a:prstGeom>
        </p:spPr>
      </p:pic>
    </p:spTree>
    <p:extLst>
      <p:ext uri="{BB962C8B-B14F-4D97-AF65-F5344CB8AC3E}">
        <p14:creationId xmlns:p14="http://schemas.microsoft.com/office/powerpoint/2010/main" val="164214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3"/>
          <p:cNvSpPr/>
          <p:nvPr/>
        </p:nvSpPr>
        <p:spPr>
          <a:xfrm>
            <a:off x="569133" y="973513"/>
            <a:ext cx="7860900" cy="380563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567408" y="195977"/>
            <a:ext cx="3938225"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txBox="1">
            <a:spLocks noGrp="1"/>
          </p:cNvSpPr>
          <p:nvPr>
            <p:ph type="title"/>
          </p:nvPr>
        </p:nvSpPr>
        <p:spPr>
          <a:xfrm>
            <a:off x="653633" y="303527"/>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Assesment</a:t>
            </a:r>
            <a:endParaRPr dirty="0"/>
          </a:p>
        </p:txBody>
      </p:sp>
      <p:graphicFrame>
        <p:nvGraphicFramePr>
          <p:cNvPr id="616" name="Google Shape;616;p43"/>
          <p:cNvGraphicFramePr/>
          <p:nvPr>
            <p:extLst>
              <p:ext uri="{D42A27DB-BD31-4B8C-83A1-F6EECF244321}">
                <p14:modId xmlns:p14="http://schemas.microsoft.com/office/powerpoint/2010/main" val="2306998459"/>
              </p:ext>
            </p:extLst>
          </p:nvPr>
        </p:nvGraphicFramePr>
        <p:xfrm>
          <a:off x="715521" y="1163140"/>
          <a:ext cx="7577875" cy="2651640"/>
        </p:xfrm>
        <a:graphic>
          <a:graphicData uri="http://schemas.openxmlformats.org/drawingml/2006/table">
            <a:tbl>
              <a:tblPr>
                <a:noFill/>
                <a:tableStyleId>{10005B0D-A177-4A82-BF38-16FEC08839A7}</a:tableStyleId>
              </a:tblPr>
              <a:tblGrid>
                <a:gridCol w="1577854">
                  <a:extLst>
                    <a:ext uri="{9D8B030D-6E8A-4147-A177-3AD203B41FA5}">
                      <a16:colId xmlns:a16="http://schemas.microsoft.com/office/drawing/2014/main" val="20000"/>
                    </a:ext>
                  </a:extLst>
                </a:gridCol>
                <a:gridCol w="1344471">
                  <a:extLst>
                    <a:ext uri="{9D8B030D-6E8A-4147-A177-3AD203B41FA5}">
                      <a16:colId xmlns:a16="http://schemas.microsoft.com/office/drawing/2014/main" val="20001"/>
                    </a:ext>
                  </a:extLst>
                </a:gridCol>
                <a:gridCol w="1551850">
                  <a:extLst>
                    <a:ext uri="{9D8B030D-6E8A-4147-A177-3AD203B41FA5}">
                      <a16:colId xmlns:a16="http://schemas.microsoft.com/office/drawing/2014/main" val="20002"/>
                    </a:ext>
                  </a:extLst>
                </a:gridCol>
                <a:gridCol w="1551850">
                  <a:extLst>
                    <a:ext uri="{9D8B030D-6E8A-4147-A177-3AD203B41FA5}">
                      <a16:colId xmlns:a16="http://schemas.microsoft.com/office/drawing/2014/main" val="20003"/>
                    </a:ext>
                  </a:extLst>
                </a:gridCol>
                <a:gridCol w="1551850">
                  <a:extLst>
                    <a:ext uri="{9D8B030D-6E8A-4147-A177-3AD203B41FA5}">
                      <a16:colId xmlns:a16="http://schemas.microsoft.com/office/drawing/2014/main" val="20004"/>
                    </a:ext>
                  </a:extLst>
                </a:gridCol>
              </a:tblGrid>
              <a:tr h="634550">
                <a:tc>
                  <a:txBody>
                    <a:bodyPr/>
                    <a:lstStyle/>
                    <a:p>
                      <a:pPr marL="0" lvl="0" indent="0" algn="l" rtl="0">
                        <a:spcBef>
                          <a:spcPts val="0"/>
                        </a:spcBef>
                        <a:spcAft>
                          <a:spcPts val="0"/>
                        </a:spcAft>
                        <a:buNone/>
                      </a:pPr>
                      <a:endParaRPr dirty="0"/>
                    </a:p>
                  </a:txBody>
                  <a:tcPr marL="91425" marR="91425" marT="91425" marB="91425">
                    <a:lnL w="19050" cap="flat" cmpd="sng">
                      <a:solidFill>
                        <a:schemeClr val="accent4">
                          <a:alpha val="0"/>
                        </a:schemeClr>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400" b="1" dirty="0">
                          <a:solidFill>
                            <a:schemeClr val="dk1"/>
                          </a:solidFill>
                          <a:latin typeface="Arvo"/>
                          <a:ea typeface="Arvo"/>
                          <a:cs typeface="Arvo"/>
                          <a:sym typeface="Arvo"/>
                        </a:rPr>
                        <a:t>Even cluster size</a:t>
                      </a:r>
                      <a:endParaRPr sz="1400" b="1" dirty="0">
                        <a:solidFill>
                          <a:schemeClr val="dk1"/>
                        </a:solidFill>
                        <a:latin typeface="Arvo"/>
                        <a:ea typeface="Arvo"/>
                        <a:cs typeface="Arvo"/>
                        <a:sym typeface="Arvo"/>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400" b="1" dirty="0">
                          <a:solidFill>
                            <a:schemeClr val="dk1"/>
                          </a:solidFill>
                          <a:latin typeface="Arvo"/>
                          <a:sym typeface="Arvo"/>
                        </a:rPr>
                        <a:t>Variation in clusters</a:t>
                      </a:r>
                      <a:endParaRPr sz="1400" dirty="0"/>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400" b="1" dirty="0">
                          <a:solidFill>
                            <a:schemeClr val="dk1"/>
                          </a:solidFill>
                          <a:latin typeface="Arvo"/>
                          <a:sym typeface="Arvo"/>
                        </a:rPr>
                        <a:t>Distinguished clusters</a:t>
                      </a:r>
                      <a:endParaRPr lang="en-SG" sz="1400" dirty="0"/>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400" b="1" dirty="0">
                          <a:solidFill>
                            <a:schemeClr val="dk1"/>
                          </a:solidFill>
                          <a:latin typeface="Arvo"/>
                          <a:ea typeface="Arvo"/>
                          <a:cs typeface="Arvo"/>
                          <a:sym typeface="Arvo"/>
                        </a:rPr>
                        <a:t>Decent silhouette score</a:t>
                      </a:r>
                      <a:endParaRPr sz="1400" dirty="0"/>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alpha val="0"/>
                        </a:schemeClr>
                      </a:solidFill>
                      <a:prstDash val="solid"/>
                      <a:round/>
                      <a:headEnd type="none" w="sm" len="sm"/>
                      <a:tailEnd type="none" w="sm" len="sm"/>
                    </a:lnR>
                    <a:lnT w="19050" cap="flat" cmpd="sng">
                      <a:solidFill>
                        <a:schemeClr val="accent4">
                          <a:alpha val="0"/>
                        </a:schemeClr>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latin typeface="Arvo"/>
                          <a:ea typeface="Arvo"/>
                          <a:cs typeface="Arvo"/>
                          <a:sym typeface="Arvo"/>
                        </a:rPr>
                        <a:t>Spectral Clustering</a:t>
                      </a:r>
                      <a:endParaRPr dirty="0">
                        <a:solidFill>
                          <a:schemeClr val="dk1"/>
                        </a:solidFill>
                        <a:latin typeface="Arvo"/>
                        <a:ea typeface="Arvo"/>
                        <a:cs typeface="Arvo"/>
                        <a:sym typeface="Arvo"/>
                      </a:endParaRPr>
                    </a:p>
                  </a:txBody>
                  <a:tcPr marL="91425" marR="91425" marT="91425" marB="91425" anchor="ctr">
                    <a:lnL w="19050" cap="flat" cmpd="sng">
                      <a:solidFill>
                        <a:schemeClr val="accent4">
                          <a:alpha val="0"/>
                        </a:schemeClr>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alpha val="0"/>
                        </a:scheme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solidFill>
                            <a:schemeClr val="dk1"/>
                          </a:solidFill>
                          <a:latin typeface="Arvo"/>
                          <a:sym typeface="Arvo"/>
                        </a:rPr>
                        <a:t>Agglomerative Clustering</a:t>
                      </a:r>
                      <a:endParaRPr dirty="0"/>
                    </a:p>
                  </a:txBody>
                  <a:tcPr marL="91425" marR="91425" marT="91425" marB="91425" anchor="ctr">
                    <a:lnL w="19050" cap="flat" cmpd="sng">
                      <a:solidFill>
                        <a:schemeClr val="accent4">
                          <a:alpha val="0"/>
                        </a:schemeClr>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dirty="0"/>
                    </a:p>
                  </a:txBody>
                  <a:tcPr marL="91425" marR="91425" marT="91425" marB="91425">
                    <a:lnL w="19050" cap="flat" cmpd="sng">
                      <a:solidFill>
                        <a:schemeClr val="accent4"/>
                      </a:solidFill>
                      <a:prstDash val="solid"/>
                      <a:round/>
                      <a:headEnd type="none" w="sm" len="sm"/>
                      <a:tailEnd type="none" w="sm" len="sm"/>
                    </a:lnL>
                    <a:lnR w="19050" cap="flat" cmpd="sng">
                      <a:solidFill>
                        <a:schemeClr val="accent4">
                          <a:alpha val="0"/>
                        </a:scheme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solidFill>
                            <a:schemeClr val="dk1"/>
                          </a:solidFill>
                          <a:latin typeface="Arvo"/>
                          <a:sym typeface="Arvo"/>
                        </a:rPr>
                        <a:t>K-Prototypes Clustering</a:t>
                      </a:r>
                      <a:endParaRPr dirty="0"/>
                    </a:p>
                  </a:txBody>
                  <a:tcPr marL="91425" marR="91425" marT="91425" marB="91425" anchor="ctr">
                    <a:lnL w="19050" cap="flat" cmpd="sng">
                      <a:solidFill>
                        <a:schemeClr val="accent4">
                          <a:alpha val="0"/>
                        </a:schemeClr>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dirty="0"/>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dirty="0"/>
                    </a:p>
                  </a:txBody>
                  <a:tcPr marL="91425" marR="91425" marT="91425" marB="91425">
                    <a:lnL w="19050" cap="flat" cmpd="sng">
                      <a:solidFill>
                        <a:schemeClr val="accent4"/>
                      </a:solidFill>
                      <a:prstDash val="solid"/>
                      <a:round/>
                      <a:headEnd type="none" w="sm" len="sm"/>
                      <a:tailEnd type="none" w="sm" len="sm"/>
                    </a:lnL>
                    <a:lnR w="19050" cap="flat" cmpd="sng">
                      <a:solidFill>
                        <a:schemeClr val="accent4">
                          <a:alpha val="0"/>
                        </a:scheme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pSp>
        <p:nvGrpSpPr>
          <p:cNvPr id="617" name="Google Shape;617;p43"/>
          <p:cNvGrpSpPr/>
          <p:nvPr/>
        </p:nvGrpSpPr>
        <p:grpSpPr>
          <a:xfrm>
            <a:off x="2801551" y="2078570"/>
            <a:ext cx="339253" cy="339253"/>
            <a:chOff x="1492675" y="4992125"/>
            <a:chExt cx="481825" cy="481825"/>
          </a:xfrm>
        </p:grpSpPr>
        <p:sp>
          <p:nvSpPr>
            <p:cNvPr id="618" name="Google Shape;618;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 name="Google Shape;619;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 name="Google Shape;620;p43"/>
          <p:cNvGrpSpPr/>
          <p:nvPr/>
        </p:nvGrpSpPr>
        <p:grpSpPr>
          <a:xfrm>
            <a:off x="2794169" y="2703770"/>
            <a:ext cx="339253" cy="339253"/>
            <a:chOff x="2085525" y="4992125"/>
            <a:chExt cx="481825" cy="481825"/>
          </a:xfrm>
        </p:grpSpPr>
        <p:sp>
          <p:nvSpPr>
            <p:cNvPr id="621" name="Google Shape;621;p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 name="Google Shape;622;p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 name="Google Shape;623;p43"/>
          <p:cNvGrpSpPr/>
          <p:nvPr/>
        </p:nvGrpSpPr>
        <p:grpSpPr>
          <a:xfrm rot="-896324">
            <a:off x="47320" y="4065438"/>
            <a:ext cx="499402" cy="754157"/>
            <a:chOff x="5644825" y="1283850"/>
            <a:chExt cx="825250" cy="1246225"/>
          </a:xfrm>
        </p:grpSpPr>
        <p:sp>
          <p:nvSpPr>
            <p:cNvPr id="624" name="Google Shape;624;p43"/>
            <p:cNvSpPr/>
            <p:nvPr/>
          </p:nvSpPr>
          <p:spPr>
            <a:xfrm>
              <a:off x="5881500" y="1283850"/>
              <a:ext cx="588575" cy="1151900"/>
            </a:xfrm>
            <a:custGeom>
              <a:avLst/>
              <a:gdLst/>
              <a:ahLst/>
              <a:cxnLst/>
              <a:rect l="l" t="t" r="r" b="b"/>
              <a:pathLst>
                <a:path w="23543" h="46076" extrusionOk="0">
                  <a:moveTo>
                    <a:pt x="21752" y="1"/>
                  </a:moveTo>
                  <a:cubicBezTo>
                    <a:pt x="18263" y="1324"/>
                    <a:pt x="14463" y="2932"/>
                    <a:pt x="12894" y="6304"/>
                  </a:cubicBezTo>
                  <a:cubicBezTo>
                    <a:pt x="12193" y="7796"/>
                    <a:pt x="12025" y="9469"/>
                    <a:pt x="11584" y="11051"/>
                  </a:cubicBezTo>
                  <a:cubicBezTo>
                    <a:pt x="10857" y="13671"/>
                    <a:pt x="9353" y="16071"/>
                    <a:pt x="7329" y="17874"/>
                  </a:cubicBezTo>
                  <a:cubicBezTo>
                    <a:pt x="5915" y="19119"/>
                    <a:pt x="4255" y="20079"/>
                    <a:pt x="2945" y="21454"/>
                  </a:cubicBezTo>
                  <a:cubicBezTo>
                    <a:pt x="870" y="23620"/>
                    <a:pt x="1" y="26733"/>
                    <a:pt x="273" y="29690"/>
                  </a:cubicBezTo>
                  <a:cubicBezTo>
                    <a:pt x="403" y="31207"/>
                    <a:pt x="870" y="32595"/>
                    <a:pt x="1493" y="33970"/>
                  </a:cubicBezTo>
                  <a:cubicBezTo>
                    <a:pt x="1726" y="34476"/>
                    <a:pt x="1947" y="34982"/>
                    <a:pt x="2232" y="35449"/>
                  </a:cubicBezTo>
                  <a:cubicBezTo>
                    <a:pt x="2634" y="36110"/>
                    <a:pt x="3347" y="36551"/>
                    <a:pt x="3723" y="37174"/>
                  </a:cubicBezTo>
                  <a:cubicBezTo>
                    <a:pt x="3892" y="37459"/>
                    <a:pt x="3827" y="37809"/>
                    <a:pt x="3749" y="38121"/>
                  </a:cubicBezTo>
                  <a:cubicBezTo>
                    <a:pt x="3282" y="40287"/>
                    <a:pt x="3140" y="42518"/>
                    <a:pt x="3347" y="44723"/>
                  </a:cubicBezTo>
                  <a:cubicBezTo>
                    <a:pt x="3373" y="45008"/>
                    <a:pt x="3412" y="45293"/>
                    <a:pt x="3555" y="45540"/>
                  </a:cubicBezTo>
                  <a:cubicBezTo>
                    <a:pt x="3800" y="45929"/>
                    <a:pt x="4280" y="46075"/>
                    <a:pt x="4752" y="46075"/>
                  </a:cubicBezTo>
                  <a:cubicBezTo>
                    <a:pt x="4878" y="46075"/>
                    <a:pt x="5004" y="46065"/>
                    <a:pt x="5124" y="46046"/>
                  </a:cubicBezTo>
                  <a:cubicBezTo>
                    <a:pt x="5695" y="45942"/>
                    <a:pt x="6253" y="45695"/>
                    <a:pt x="6836" y="45656"/>
                  </a:cubicBezTo>
                  <a:cubicBezTo>
                    <a:pt x="5591" y="43348"/>
                    <a:pt x="6369" y="40520"/>
                    <a:pt x="7174" y="38017"/>
                  </a:cubicBezTo>
                  <a:cubicBezTo>
                    <a:pt x="7771" y="38086"/>
                    <a:pt x="8374" y="38121"/>
                    <a:pt x="8976" y="38121"/>
                  </a:cubicBezTo>
                  <a:cubicBezTo>
                    <a:pt x="9837" y="38121"/>
                    <a:pt x="10697" y="38050"/>
                    <a:pt x="11545" y="37913"/>
                  </a:cubicBezTo>
                  <a:cubicBezTo>
                    <a:pt x="12063" y="37822"/>
                    <a:pt x="12569" y="37719"/>
                    <a:pt x="13036" y="37472"/>
                  </a:cubicBezTo>
                  <a:cubicBezTo>
                    <a:pt x="14852" y="36525"/>
                    <a:pt x="15150" y="34126"/>
                    <a:pt x="15630" y="32141"/>
                  </a:cubicBezTo>
                  <a:cubicBezTo>
                    <a:pt x="16188" y="29755"/>
                    <a:pt x="17329" y="27511"/>
                    <a:pt x="18925" y="25643"/>
                  </a:cubicBezTo>
                  <a:cubicBezTo>
                    <a:pt x="19988" y="24385"/>
                    <a:pt x="21298" y="23244"/>
                    <a:pt x="21895" y="21700"/>
                  </a:cubicBezTo>
                  <a:cubicBezTo>
                    <a:pt x="23153" y="18470"/>
                    <a:pt x="20922" y="14826"/>
                    <a:pt x="21623" y="11440"/>
                  </a:cubicBezTo>
                  <a:cubicBezTo>
                    <a:pt x="21908" y="10053"/>
                    <a:pt x="22660" y="8795"/>
                    <a:pt x="22972" y="7420"/>
                  </a:cubicBezTo>
                  <a:cubicBezTo>
                    <a:pt x="23542" y="4942"/>
                    <a:pt x="22634" y="2387"/>
                    <a:pt x="21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6083200" y="2304950"/>
              <a:ext cx="258525" cy="225125"/>
            </a:xfrm>
            <a:custGeom>
              <a:avLst/>
              <a:gdLst/>
              <a:ahLst/>
              <a:cxnLst/>
              <a:rect l="l" t="t" r="r" b="b"/>
              <a:pathLst>
                <a:path w="10341" h="9005" extrusionOk="0">
                  <a:moveTo>
                    <a:pt x="10103" y="0"/>
                  </a:moveTo>
                  <a:cubicBezTo>
                    <a:pt x="10055" y="0"/>
                    <a:pt x="10005" y="16"/>
                    <a:pt x="9962" y="52"/>
                  </a:cubicBezTo>
                  <a:cubicBezTo>
                    <a:pt x="7705" y="2089"/>
                    <a:pt x="3697" y="1959"/>
                    <a:pt x="1713" y="4397"/>
                  </a:cubicBezTo>
                  <a:cubicBezTo>
                    <a:pt x="1155" y="5072"/>
                    <a:pt x="1" y="7796"/>
                    <a:pt x="377" y="8717"/>
                  </a:cubicBezTo>
                  <a:cubicBezTo>
                    <a:pt x="465" y="8930"/>
                    <a:pt x="719" y="9005"/>
                    <a:pt x="1064" y="9005"/>
                  </a:cubicBezTo>
                  <a:cubicBezTo>
                    <a:pt x="1864" y="9005"/>
                    <a:pt x="3152" y="8603"/>
                    <a:pt x="3982" y="8603"/>
                  </a:cubicBezTo>
                  <a:cubicBezTo>
                    <a:pt x="4055" y="8603"/>
                    <a:pt x="4125" y="8606"/>
                    <a:pt x="4190" y="8613"/>
                  </a:cubicBezTo>
                  <a:cubicBezTo>
                    <a:pt x="4834" y="8682"/>
                    <a:pt x="5510" y="8837"/>
                    <a:pt x="6151" y="8837"/>
                  </a:cubicBezTo>
                  <a:cubicBezTo>
                    <a:pt x="6594" y="8837"/>
                    <a:pt x="7020" y="8763"/>
                    <a:pt x="7407" y="8535"/>
                  </a:cubicBezTo>
                  <a:cubicBezTo>
                    <a:pt x="7744" y="8340"/>
                    <a:pt x="8016" y="8029"/>
                    <a:pt x="8263" y="7718"/>
                  </a:cubicBezTo>
                  <a:cubicBezTo>
                    <a:pt x="9287" y="6408"/>
                    <a:pt x="9936" y="4787"/>
                    <a:pt x="10079" y="3113"/>
                  </a:cubicBezTo>
                  <a:cubicBezTo>
                    <a:pt x="10169" y="2166"/>
                    <a:pt x="10105" y="1168"/>
                    <a:pt x="10312" y="247"/>
                  </a:cubicBezTo>
                  <a:cubicBezTo>
                    <a:pt x="10340" y="107"/>
                    <a:pt x="10227" y="0"/>
                    <a:pt x="10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5644825" y="2149650"/>
              <a:ext cx="219850" cy="267825"/>
            </a:xfrm>
            <a:custGeom>
              <a:avLst/>
              <a:gdLst/>
              <a:ahLst/>
              <a:cxnLst/>
              <a:rect l="l" t="t" r="r" b="b"/>
              <a:pathLst>
                <a:path w="8794" h="10713" extrusionOk="0">
                  <a:moveTo>
                    <a:pt x="267" y="1"/>
                  </a:moveTo>
                  <a:cubicBezTo>
                    <a:pt x="108" y="1"/>
                    <a:pt x="1" y="189"/>
                    <a:pt x="103" y="337"/>
                  </a:cubicBezTo>
                  <a:cubicBezTo>
                    <a:pt x="1932" y="2775"/>
                    <a:pt x="1452" y="6744"/>
                    <a:pt x="3683" y="8949"/>
                  </a:cubicBezTo>
                  <a:cubicBezTo>
                    <a:pt x="4249" y="9515"/>
                    <a:pt x="6464" y="10712"/>
                    <a:pt x="7564" y="10712"/>
                  </a:cubicBezTo>
                  <a:cubicBezTo>
                    <a:pt x="7675" y="10712"/>
                    <a:pt x="7774" y="10700"/>
                    <a:pt x="7860" y="10674"/>
                  </a:cubicBezTo>
                  <a:cubicBezTo>
                    <a:pt x="8651" y="10428"/>
                    <a:pt x="7899" y="7976"/>
                    <a:pt x="8119" y="6874"/>
                  </a:cubicBezTo>
                  <a:cubicBezTo>
                    <a:pt x="8327" y="5797"/>
                    <a:pt x="8794" y="4643"/>
                    <a:pt x="8327" y="3644"/>
                  </a:cubicBezTo>
                  <a:cubicBezTo>
                    <a:pt x="8158" y="3294"/>
                    <a:pt x="7886" y="2996"/>
                    <a:pt x="7600" y="2723"/>
                  </a:cubicBezTo>
                  <a:cubicBezTo>
                    <a:pt x="6381" y="1582"/>
                    <a:pt x="4825" y="804"/>
                    <a:pt x="3177" y="492"/>
                  </a:cubicBezTo>
                  <a:cubicBezTo>
                    <a:pt x="2230" y="324"/>
                    <a:pt x="1232" y="298"/>
                    <a:pt x="337" y="13"/>
                  </a:cubicBezTo>
                  <a:cubicBezTo>
                    <a:pt x="313" y="5"/>
                    <a:pt x="290"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43"/>
          <p:cNvGrpSpPr/>
          <p:nvPr/>
        </p:nvGrpSpPr>
        <p:grpSpPr>
          <a:xfrm>
            <a:off x="4243183" y="2091711"/>
            <a:ext cx="339253" cy="339253"/>
            <a:chOff x="2085525" y="4992125"/>
            <a:chExt cx="481825" cy="481825"/>
          </a:xfrm>
        </p:grpSpPr>
        <p:sp>
          <p:nvSpPr>
            <p:cNvPr id="628" name="Google Shape;628;p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 name="Google Shape;629;p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 name="Google Shape;636;p43"/>
          <p:cNvGrpSpPr/>
          <p:nvPr/>
        </p:nvGrpSpPr>
        <p:grpSpPr>
          <a:xfrm>
            <a:off x="4243191" y="2720126"/>
            <a:ext cx="339253" cy="339253"/>
            <a:chOff x="1492675" y="4992125"/>
            <a:chExt cx="481825" cy="481825"/>
          </a:xfrm>
        </p:grpSpPr>
        <p:sp>
          <p:nvSpPr>
            <p:cNvPr id="637" name="Google Shape;637;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 name="Google Shape;638;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 name="Google Shape;639;p43"/>
          <p:cNvGrpSpPr/>
          <p:nvPr/>
        </p:nvGrpSpPr>
        <p:grpSpPr>
          <a:xfrm>
            <a:off x="4243191" y="3333786"/>
            <a:ext cx="339253" cy="339253"/>
            <a:chOff x="1492675" y="4992125"/>
            <a:chExt cx="481825" cy="481825"/>
          </a:xfrm>
        </p:grpSpPr>
        <p:sp>
          <p:nvSpPr>
            <p:cNvPr id="640" name="Google Shape;640;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 name="Google Shape;641;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 name="Google Shape;642;p43"/>
          <p:cNvGrpSpPr/>
          <p:nvPr/>
        </p:nvGrpSpPr>
        <p:grpSpPr>
          <a:xfrm>
            <a:off x="5795441" y="3333785"/>
            <a:ext cx="339253" cy="339253"/>
            <a:chOff x="1492675" y="4992125"/>
            <a:chExt cx="481825" cy="481825"/>
          </a:xfrm>
        </p:grpSpPr>
        <p:sp>
          <p:nvSpPr>
            <p:cNvPr id="643" name="Google Shape;643;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 name="Google Shape;644;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 name="Google Shape;645;p43"/>
          <p:cNvGrpSpPr/>
          <p:nvPr/>
        </p:nvGrpSpPr>
        <p:grpSpPr>
          <a:xfrm>
            <a:off x="5795433" y="2084337"/>
            <a:ext cx="339253" cy="339253"/>
            <a:chOff x="2085525" y="4992125"/>
            <a:chExt cx="481825" cy="481825"/>
          </a:xfrm>
        </p:grpSpPr>
        <p:sp>
          <p:nvSpPr>
            <p:cNvPr id="646" name="Google Shape;646;p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 name="Google Shape;647;p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 name="Google Shape;648;p43"/>
          <p:cNvGrpSpPr/>
          <p:nvPr/>
        </p:nvGrpSpPr>
        <p:grpSpPr>
          <a:xfrm>
            <a:off x="7347678" y="3326411"/>
            <a:ext cx="339253" cy="339253"/>
            <a:chOff x="1492675" y="4992125"/>
            <a:chExt cx="481825" cy="481825"/>
          </a:xfrm>
        </p:grpSpPr>
        <p:sp>
          <p:nvSpPr>
            <p:cNvPr id="649" name="Google Shape;649;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 name="Google Shape;650;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 name="Google Shape;651;p43"/>
          <p:cNvGrpSpPr/>
          <p:nvPr/>
        </p:nvGrpSpPr>
        <p:grpSpPr>
          <a:xfrm>
            <a:off x="7347678" y="2703785"/>
            <a:ext cx="339253" cy="339253"/>
            <a:chOff x="1492675" y="4992125"/>
            <a:chExt cx="481825" cy="481825"/>
          </a:xfrm>
        </p:grpSpPr>
        <p:sp>
          <p:nvSpPr>
            <p:cNvPr id="652" name="Google Shape;652;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 name="Google Shape;653;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 name="Google Shape;657;p43"/>
          <p:cNvGrpSpPr/>
          <p:nvPr/>
        </p:nvGrpSpPr>
        <p:grpSpPr>
          <a:xfrm>
            <a:off x="7347670" y="2085953"/>
            <a:ext cx="339253" cy="339253"/>
            <a:chOff x="2085525" y="4992125"/>
            <a:chExt cx="481825" cy="481825"/>
          </a:xfrm>
        </p:grpSpPr>
        <p:sp>
          <p:nvSpPr>
            <p:cNvPr id="658" name="Google Shape;658;p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 name="Google Shape;659;p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17;p43">
            <a:extLst>
              <a:ext uri="{FF2B5EF4-FFF2-40B4-BE49-F238E27FC236}">
                <a16:creationId xmlns:a16="http://schemas.microsoft.com/office/drawing/2014/main" id="{A5DFF5C5-1409-FDBE-8350-A40177D70DC2}"/>
              </a:ext>
            </a:extLst>
          </p:cNvPr>
          <p:cNvGrpSpPr/>
          <p:nvPr/>
        </p:nvGrpSpPr>
        <p:grpSpPr>
          <a:xfrm>
            <a:off x="2799096" y="3329721"/>
            <a:ext cx="339253" cy="339253"/>
            <a:chOff x="1492675" y="4992125"/>
            <a:chExt cx="481825" cy="481825"/>
          </a:xfrm>
        </p:grpSpPr>
        <p:sp>
          <p:nvSpPr>
            <p:cNvPr id="3" name="Google Shape;618;p43">
              <a:extLst>
                <a:ext uri="{FF2B5EF4-FFF2-40B4-BE49-F238E27FC236}">
                  <a16:creationId xmlns:a16="http://schemas.microsoft.com/office/drawing/2014/main" id="{059F661D-3430-03F2-A50C-7A3E294F6EF3}"/>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619;p43">
              <a:extLst>
                <a:ext uri="{FF2B5EF4-FFF2-40B4-BE49-F238E27FC236}">
                  <a16:creationId xmlns:a16="http://schemas.microsoft.com/office/drawing/2014/main" id="{F0B4C4EE-1E05-FC4E-7415-BC956B44BB47}"/>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617;p43">
            <a:extLst>
              <a:ext uri="{FF2B5EF4-FFF2-40B4-BE49-F238E27FC236}">
                <a16:creationId xmlns:a16="http://schemas.microsoft.com/office/drawing/2014/main" id="{FDBA77F9-B65B-326B-6A7F-E58CC9AADB0D}"/>
              </a:ext>
            </a:extLst>
          </p:cNvPr>
          <p:cNvGrpSpPr/>
          <p:nvPr/>
        </p:nvGrpSpPr>
        <p:grpSpPr>
          <a:xfrm>
            <a:off x="5793016" y="2702917"/>
            <a:ext cx="339253" cy="339253"/>
            <a:chOff x="1492675" y="4992125"/>
            <a:chExt cx="481825" cy="481825"/>
          </a:xfrm>
        </p:grpSpPr>
        <p:sp>
          <p:nvSpPr>
            <p:cNvPr id="6" name="Google Shape;618;p43">
              <a:extLst>
                <a:ext uri="{FF2B5EF4-FFF2-40B4-BE49-F238E27FC236}">
                  <a16:creationId xmlns:a16="http://schemas.microsoft.com/office/drawing/2014/main" id="{35B448BC-A230-F07E-2259-C3016E4D5B4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19;p43">
              <a:extLst>
                <a:ext uri="{FF2B5EF4-FFF2-40B4-BE49-F238E27FC236}">
                  <a16:creationId xmlns:a16="http://schemas.microsoft.com/office/drawing/2014/main" id="{BD60663D-8BDB-6A2B-0E48-68AAD8FBEC62}"/>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D54596D3-E881-0504-48CC-2AC6B6697DA9}"/>
              </a:ext>
            </a:extLst>
          </p:cNvPr>
          <p:cNvSpPr txBox="1"/>
          <p:nvPr/>
        </p:nvSpPr>
        <p:spPr>
          <a:xfrm>
            <a:off x="715521" y="4013812"/>
            <a:ext cx="7577875" cy="738664"/>
          </a:xfrm>
          <a:prstGeom prst="rect">
            <a:avLst/>
          </a:prstGeom>
          <a:noFill/>
        </p:spPr>
        <p:txBody>
          <a:bodyPr wrap="square" rtlCol="0">
            <a:spAutoFit/>
          </a:bodyPr>
          <a:lstStyle/>
          <a:p>
            <a:r>
              <a:rPr lang="en-SG" dirty="0"/>
              <a:t>Overall, we see that Spectral Clustering does not give us a good visualization of clusters and in addition, the centroids of each cluster are extremely similar. Hence, I will omit Spectral Clustering from the model improvement process.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6"/>
          <p:cNvSpPr/>
          <p:nvPr/>
        </p:nvSpPr>
        <p:spPr>
          <a:xfrm>
            <a:off x="644950" y="187876"/>
            <a:ext cx="4427113"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6" name="Google Shape;736;p46"/>
          <p:cNvSpPr/>
          <p:nvPr/>
        </p:nvSpPr>
        <p:spPr>
          <a:xfrm>
            <a:off x="4644425" y="1032548"/>
            <a:ext cx="4120956" cy="3810276"/>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For the model improvement of K-Prototypes, we can infuse the elbow plot method and feature selection method </a:t>
            </a:r>
          </a:p>
          <a:p>
            <a:pPr marL="285750" lvl="0" indent="-285750" algn="l" rtl="0">
              <a:spcBef>
                <a:spcPts val="0"/>
              </a:spcBef>
              <a:spcAft>
                <a:spcPts val="0"/>
              </a:spcAft>
              <a:buFont typeface="Arial" panose="020B0604020202020204" pitchFamily="34" charset="0"/>
              <a:buChar char="•"/>
            </a:pPr>
            <a:r>
              <a:rPr lang="en-SG" dirty="0"/>
              <a:t>We want to look for the best combinations of features that returns the least Clustering Costs</a:t>
            </a:r>
          </a:p>
          <a:p>
            <a:pPr marL="285750" lvl="0" indent="-285750" algn="l" rtl="0">
              <a:spcBef>
                <a:spcPts val="0"/>
              </a:spcBef>
              <a:spcAft>
                <a:spcPts val="0"/>
              </a:spcAft>
              <a:buFont typeface="Arial" panose="020B0604020202020204" pitchFamily="34" charset="0"/>
              <a:buChar char="•"/>
            </a:pPr>
            <a:r>
              <a:rPr lang="en-SG" dirty="0"/>
              <a:t>Then, from the best combination of features, select the optimal number of clusters where the ‘elbow’ is at</a:t>
            </a:r>
          </a:p>
          <a:p>
            <a:pPr marL="285750" lvl="0" indent="-285750" algn="l" rtl="0">
              <a:spcBef>
                <a:spcPts val="0"/>
              </a:spcBef>
              <a:spcAft>
                <a:spcPts val="0"/>
              </a:spcAft>
              <a:buFont typeface="Arial" panose="020B0604020202020204" pitchFamily="34" charset="0"/>
              <a:buChar char="•"/>
            </a:pPr>
            <a:r>
              <a:rPr lang="en-SG" dirty="0"/>
              <a:t>As for Agglomerative Clustering (Hierarchical), we would determine the optimal number of clusters by drawing a horizontal line at the point where there is the largest vertical distance where the line will not meet any separation of clusters</a:t>
            </a:r>
          </a:p>
          <a:p>
            <a:pPr marL="285750" lvl="0" indent="-285750" algn="l" rtl="0">
              <a:spcBef>
                <a:spcPts val="0"/>
              </a:spcBef>
              <a:spcAft>
                <a:spcPts val="0"/>
              </a:spcAft>
              <a:buFont typeface="Arial" panose="020B0604020202020204" pitchFamily="34" charset="0"/>
              <a:buChar char="•"/>
            </a:pPr>
            <a:r>
              <a:rPr lang="en-SG" dirty="0"/>
              <a:t>The number of vertical lines that pass through the horizontal line is the optimal number of clusters</a:t>
            </a:r>
            <a:endParaRPr dirty="0"/>
          </a:p>
        </p:txBody>
      </p:sp>
      <p:sp>
        <p:nvSpPr>
          <p:cNvPr id="737" name="Google Shape;737;p46"/>
          <p:cNvSpPr txBox="1">
            <a:spLocks noGrp="1"/>
          </p:cNvSpPr>
          <p:nvPr>
            <p:ph type="title"/>
          </p:nvPr>
        </p:nvSpPr>
        <p:spPr>
          <a:xfrm>
            <a:off x="716550" y="300676"/>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Model Improvement</a:t>
            </a:r>
            <a:endParaRPr dirty="0"/>
          </a:p>
        </p:txBody>
      </p:sp>
      <p:sp>
        <p:nvSpPr>
          <p:cNvPr id="739" name="Google Shape;739;p46"/>
          <p:cNvSpPr/>
          <p:nvPr/>
        </p:nvSpPr>
        <p:spPr>
          <a:xfrm>
            <a:off x="644950" y="1038570"/>
            <a:ext cx="3852000" cy="98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6"/>
          <p:cNvSpPr txBox="1">
            <a:spLocks noGrp="1"/>
          </p:cNvSpPr>
          <p:nvPr>
            <p:ph type="title" idx="4294967295"/>
          </p:nvPr>
        </p:nvSpPr>
        <p:spPr>
          <a:xfrm>
            <a:off x="796200" y="1032548"/>
            <a:ext cx="2118900" cy="3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accent1"/>
                </a:solidFill>
              </a:rPr>
              <a:t>Elbow plot</a:t>
            </a:r>
            <a:endParaRPr sz="2200" dirty="0">
              <a:solidFill>
                <a:schemeClr val="accent1"/>
              </a:solidFill>
            </a:endParaRPr>
          </a:p>
        </p:txBody>
      </p:sp>
      <p:sp>
        <p:nvSpPr>
          <p:cNvPr id="741" name="Google Shape;741;p46"/>
          <p:cNvSpPr txBox="1">
            <a:spLocks noGrp="1"/>
          </p:cNvSpPr>
          <p:nvPr>
            <p:ph type="subTitle" idx="4294967295"/>
          </p:nvPr>
        </p:nvSpPr>
        <p:spPr>
          <a:xfrm>
            <a:off x="796200" y="1392273"/>
            <a:ext cx="3350700" cy="5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Determing the optimal number of clusters for K-Prototypes</a:t>
            </a:r>
            <a:endParaRPr dirty="0"/>
          </a:p>
        </p:txBody>
      </p:sp>
      <p:sp>
        <p:nvSpPr>
          <p:cNvPr id="742" name="Google Shape;742;p46"/>
          <p:cNvSpPr/>
          <p:nvPr/>
        </p:nvSpPr>
        <p:spPr>
          <a:xfrm>
            <a:off x="644950" y="2388880"/>
            <a:ext cx="3852000" cy="98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6"/>
          <p:cNvSpPr txBox="1">
            <a:spLocks noGrp="1"/>
          </p:cNvSpPr>
          <p:nvPr>
            <p:ph type="title" idx="4294967295"/>
          </p:nvPr>
        </p:nvSpPr>
        <p:spPr>
          <a:xfrm>
            <a:off x="796199" y="2388794"/>
            <a:ext cx="2718525" cy="3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accent2"/>
                </a:solidFill>
              </a:rPr>
              <a:t>Feature Selection</a:t>
            </a:r>
            <a:endParaRPr sz="2200" dirty="0">
              <a:solidFill>
                <a:schemeClr val="accent2"/>
              </a:solidFill>
            </a:endParaRPr>
          </a:p>
        </p:txBody>
      </p:sp>
      <p:sp>
        <p:nvSpPr>
          <p:cNvPr id="744" name="Google Shape;744;p46"/>
          <p:cNvSpPr txBox="1">
            <a:spLocks noGrp="1"/>
          </p:cNvSpPr>
          <p:nvPr>
            <p:ph type="subTitle" idx="4294967295"/>
          </p:nvPr>
        </p:nvSpPr>
        <p:spPr>
          <a:xfrm>
            <a:off x="796200" y="2748519"/>
            <a:ext cx="335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Select the most important features and remove the noise</a:t>
            </a:r>
            <a:endParaRPr dirty="0"/>
          </a:p>
        </p:txBody>
      </p:sp>
      <p:sp>
        <p:nvSpPr>
          <p:cNvPr id="745" name="Google Shape;745;p46"/>
          <p:cNvSpPr/>
          <p:nvPr/>
        </p:nvSpPr>
        <p:spPr>
          <a:xfrm>
            <a:off x="644950" y="3666742"/>
            <a:ext cx="3852000" cy="113053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txBox="1">
            <a:spLocks noGrp="1"/>
          </p:cNvSpPr>
          <p:nvPr>
            <p:ph type="title" idx="4294967295"/>
          </p:nvPr>
        </p:nvSpPr>
        <p:spPr>
          <a:xfrm>
            <a:off x="796200" y="3666879"/>
            <a:ext cx="2118900" cy="3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5E2120"/>
                </a:solidFill>
              </a:rPr>
              <a:t>Dendrogram</a:t>
            </a:r>
            <a:endParaRPr sz="2200" dirty="0">
              <a:solidFill>
                <a:srgbClr val="5E2120"/>
              </a:solidFill>
            </a:endParaRPr>
          </a:p>
        </p:txBody>
      </p:sp>
      <p:sp>
        <p:nvSpPr>
          <p:cNvPr id="747" name="Google Shape;747;p46"/>
          <p:cNvSpPr txBox="1">
            <a:spLocks noGrp="1"/>
          </p:cNvSpPr>
          <p:nvPr>
            <p:ph type="subTitle" idx="4294967295"/>
          </p:nvPr>
        </p:nvSpPr>
        <p:spPr>
          <a:xfrm>
            <a:off x="796199" y="4026603"/>
            <a:ext cx="3632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Determining the optimal number of clusters for Agglomerative Clustering</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0"/>
          <p:cNvSpPr/>
          <p:nvPr/>
        </p:nvSpPr>
        <p:spPr>
          <a:xfrm>
            <a:off x="173005" y="166484"/>
            <a:ext cx="541224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6" name="Google Shape;806;p50"/>
          <p:cNvSpPr/>
          <p:nvPr/>
        </p:nvSpPr>
        <p:spPr>
          <a:xfrm>
            <a:off x="5700251" y="977833"/>
            <a:ext cx="3104536" cy="4007121"/>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From the dendrogram, we see that the horizontal line should be drawn around 60 </a:t>
            </a:r>
          </a:p>
          <a:p>
            <a:pPr marL="285750" lvl="0" indent="-285750" algn="l" rtl="0">
              <a:spcBef>
                <a:spcPts val="0"/>
              </a:spcBef>
              <a:spcAft>
                <a:spcPts val="0"/>
              </a:spcAft>
              <a:buFont typeface="Arial" panose="020B0604020202020204" pitchFamily="34" charset="0"/>
              <a:buChar char="•"/>
            </a:pPr>
            <a:r>
              <a:rPr lang="en-SG" dirty="0"/>
              <a:t>4 vertical line passes through the horizontal line which means that the optimal number of clusters is 4</a:t>
            </a:r>
          </a:p>
          <a:p>
            <a:pPr marL="285750" lvl="0" indent="-285750" algn="l" rtl="0">
              <a:spcBef>
                <a:spcPts val="0"/>
              </a:spcBef>
              <a:spcAft>
                <a:spcPts val="0"/>
              </a:spcAft>
              <a:buFont typeface="Arial" panose="020B0604020202020204" pitchFamily="34" charset="0"/>
              <a:buChar char="•"/>
            </a:pPr>
            <a:r>
              <a:rPr lang="en-SG" dirty="0"/>
              <a:t>From the feature selection, I chose to keep the best combinations of 6 features from the current 8</a:t>
            </a:r>
          </a:p>
          <a:p>
            <a:pPr marL="285750" lvl="0" indent="-285750" algn="l" rtl="0">
              <a:spcBef>
                <a:spcPts val="0"/>
              </a:spcBef>
              <a:spcAft>
                <a:spcPts val="0"/>
              </a:spcAft>
              <a:buFont typeface="Arial" panose="020B0604020202020204" pitchFamily="34" charset="0"/>
              <a:buChar char="•"/>
            </a:pPr>
            <a:r>
              <a:rPr lang="en-SG" dirty="0"/>
              <a:t>The best combinations are Age, Job Function, Distance (KM), Salary ($), Service (yrs) and Resign Status</a:t>
            </a:r>
          </a:p>
          <a:p>
            <a:pPr marL="285750" lvl="0" indent="-285750" algn="l" rtl="0">
              <a:spcBef>
                <a:spcPts val="0"/>
              </a:spcBef>
              <a:spcAft>
                <a:spcPts val="0"/>
              </a:spcAft>
              <a:buFont typeface="Arial" panose="020B0604020202020204" pitchFamily="34" charset="0"/>
              <a:buChar char="•"/>
            </a:pPr>
            <a:r>
              <a:rPr lang="en-SG" dirty="0"/>
              <a:t>We will now use the improved model to cluster our data</a:t>
            </a:r>
            <a:endParaRPr dirty="0"/>
          </a:p>
        </p:txBody>
      </p:sp>
      <p:sp>
        <p:nvSpPr>
          <p:cNvPr id="807" name="Google Shape;807;p50"/>
          <p:cNvSpPr txBox="1">
            <a:spLocks noGrp="1"/>
          </p:cNvSpPr>
          <p:nvPr>
            <p:ph type="title" idx="15"/>
          </p:nvPr>
        </p:nvSpPr>
        <p:spPr>
          <a:xfrm>
            <a:off x="248055" y="274034"/>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Agglomerative Clustering</a:t>
            </a:r>
            <a:endParaRPr dirty="0"/>
          </a:p>
        </p:txBody>
      </p:sp>
      <p:pic>
        <p:nvPicPr>
          <p:cNvPr id="27" name="Picture 26">
            <a:extLst>
              <a:ext uri="{FF2B5EF4-FFF2-40B4-BE49-F238E27FC236}">
                <a16:creationId xmlns:a16="http://schemas.microsoft.com/office/drawing/2014/main" id="{793F920E-9A29-03C0-2EDF-9A330F3DA7CE}"/>
              </a:ext>
            </a:extLst>
          </p:cNvPr>
          <p:cNvPicPr>
            <a:picLocks noChangeAspect="1"/>
          </p:cNvPicPr>
          <p:nvPr/>
        </p:nvPicPr>
        <p:blipFill>
          <a:blip r:embed="rId3"/>
          <a:stretch>
            <a:fillRect/>
          </a:stretch>
        </p:blipFill>
        <p:spPr>
          <a:xfrm>
            <a:off x="173005" y="1125318"/>
            <a:ext cx="5347078" cy="2271586"/>
          </a:xfrm>
          <a:prstGeom prst="rect">
            <a:avLst/>
          </a:prstGeom>
        </p:spPr>
      </p:pic>
      <p:pic>
        <p:nvPicPr>
          <p:cNvPr id="29" name="Picture 28">
            <a:extLst>
              <a:ext uri="{FF2B5EF4-FFF2-40B4-BE49-F238E27FC236}">
                <a16:creationId xmlns:a16="http://schemas.microsoft.com/office/drawing/2014/main" id="{444476FD-0621-0133-739B-5943406AB57D}"/>
              </a:ext>
            </a:extLst>
          </p:cNvPr>
          <p:cNvPicPr>
            <a:picLocks noChangeAspect="1"/>
          </p:cNvPicPr>
          <p:nvPr/>
        </p:nvPicPr>
        <p:blipFill>
          <a:blip r:embed="rId4"/>
          <a:stretch>
            <a:fillRect/>
          </a:stretch>
        </p:blipFill>
        <p:spPr>
          <a:xfrm>
            <a:off x="173005" y="3906815"/>
            <a:ext cx="5347078" cy="6650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p:nvPr/>
        </p:nvSpPr>
        <p:spPr>
          <a:xfrm>
            <a:off x="6078675" y="576425"/>
            <a:ext cx="2420400" cy="399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786025" y="3434375"/>
            <a:ext cx="5139300" cy="11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86025" y="576425"/>
            <a:ext cx="5139300" cy="270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rot="1413765">
            <a:off x="156256" y="113706"/>
            <a:ext cx="1863589" cy="1710772"/>
          </a:xfrm>
          <a:custGeom>
            <a:avLst/>
            <a:gdLst/>
            <a:ahLst/>
            <a:cxnLst/>
            <a:rect l="l" t="t" r="r" b="b"/>
            <a:pathLst>
              <a:path w="55255" h="50724" extrusionOk="0">
                <a:moveTo>
                  <a:pt x="45011" y="1"/>
                </a:moveTo>
                <a:cubicBezTo>
                  <a:pt x="40039" y="1"/>
                  <a:pt x="35790" y="4045"/>
                  <a:pt x="32932" y="8239"/>
                </a:cubicBezTo>
                <a:cubicBezTo>
                  <a:pt x="29910" y="12675"/>
                  <a:pt x="27459" y="17811"/>
                  <a:pt x="22945" y="20704"/>
                </a:cubicBezTo>
                <a:cubicBezTo>
                  <a:pt x="14229" y="26307"/>
                  <a:pt x="1284" y="24452"/>
                  <a:pt x="402" y="37552"/>
                </a:cubicBezTo>
                <a:cubicBezTo>
                  <a:pt x="13" y="43350"/>
                  <a:pt x="0" y="49355"/>
                  <a:pt x="6641" y="50510"/>
                </a:cubicBezTo>
                <a:cubicBezTo>
                  <a:pt x="7471" y="50655"/>
                  <a:pt x="8320" y="50724"/>
                  <a:pt x="9177" y="50724"/>
                </a:cubicBezTo>
                <a:cubicBezTo>
                  <a:pt x="14826" y="50724"/>
                  <a:pt x="20851" y="47728"/>
                  <a:pt x="24579" y="43843"/>
                </a:cubicBezTo>
                <a:cubicBezTo>
                  <a:pt x="28678" y="39550"/>
                  <a:pt x="30896" y="33765"/>
                  <a:pt x="34774" y="29264"/>
                </a:cubicBezTo>
                <a:cubicBezTo>
                  <a:pt x="38470" y="24971"/>
                  <a:pt x="43464" y="22066"/>
                  <a:pt x="47926" y="18564"/>
                </a:cubicBezTo>
                <a:cubicBezTo>
                  <a:pt x="50222" y="16761"/>
                  <a:pt x="52479" y="14659"/>
                  <a:pt x="53451" y="11897"/>
                </a:cubicBezTo>
                <a:cubicBezTo>
                  <a:pt x="55254" y="6799"/>
                  <a:pt x="51259" y="548"/>
                  <a:pt x="45877" y="42"/>
                </a:cubicBezTo>
                <a:cubicBezTo>
                  <a:pt x="45586" y="14"/>
                  <a:pt x="45297" y="1"/>
                  <a:pt x="4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txBox="1">
            <a:spLocks noGrp="1"/>
          </p:cNvSpPr>
          <p:nvPr>
            <p:ph type="title"/>
          </p:nvPr>
        </p:nvSpPr>
        <p:spPr>
          <a:xfrm>
            <a:off x="1087475" y="1727895"/>
            <a:ext cx="4556700" cy="12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Prediction Task</a:t>
            </a:r>
            <a:endParaRPr sz="4000" dirty="0"/>
          </a:p>
        </p:txBody>
      </p:sp>
      <p:sp>
        <p:nvSpPr>
          <p:cNvPr id="297" name="Google Shape;297;p35"/>
          <p:cNvSpPr txBox="1">
            <a:spLocks noGrp="1"/>
          </p:cNvSpPr>
          <p:nvPr>
            <p:ph type="subTitle" idx="1"/>
          </p:nvPr>
        </p:nvSpPr>
        <p:spPr>
          <a:xfrm>
            <a:off x="887447" y="3603686"/>
            <a:ext cx="4964459" cy="7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Perform employee segmentation and find out what are the different characteristics of each cluster and devise a plan to retain the most vulnerable group of employees</a:t>
            </a:r>
          </a:p>
        </p:txBody>
      </p:sp>
      <p:grpSp>
        <p:nvGrpSpPr>
          <p:cNvPr id="298" name="Google Shape;298;p35"/>
          <p:cNvGrpSpPr/>
          <p:nvPr/>
        </p:nvGrpSpPr>
        <p:grpSpPr>
          <a:xfrm>
            <a:off x="6645740" y="1282952"/>
            <a:ext cx="1197241" cy="2855188"/>
            <a:chOff x="4946175" y="1814375"/>
            <a:chExt cx="461400" cy="1100350"/>
          </a:xfrm>
        </p:grpSpPr>
        <p:sp>
          <p:nvSpPr>
            <p:cNvPr id="299" name="Google Shape;299;p35"/>
            <p:cNvSpPr/>
            <p:nvPr/>
          </p:nvSpPr>
          <p:spPr>
            <a:xfrm>
              <a:off x="5117250" y="2135175"/>
              <a:ext cx="216275" cy="252550"/>
            </a:xfrm>
            <a:custGeom>
              <a:avLst/>
              <a:gdLst/>
              <a:ahLst/>
              <a:cxnLst/>
              <a:rect l="l" t="t" r="r" b="b"/>
              <a:pathLst>
                <a:path w="8651" h="10102" extrusionOk="0">
                  <a:moveTo>
                    <a:pt x="6020" y="1"/>
                  </a:moveTo>
                  <a:cubicBezTo>
                    <a:pt x="6010" y="1"/>
                    <a:pt x="6000" y="1"/>
                    <a:pt x="5990" y="2"/>
                  </a:cubicBezTo>
                  <a:cubicBezTo>
                    <a:pt x="5840" y="19"/>
                    <a:pt x="5697" y="102"/>
                    <a:pt x="5564" y="169"/>
                  </a:cubicBezTo>
                  <a:cubicBezTo>
                    <a:pt x="5189" y="360"/>
                    <a:pt x="4771" y="459"/>
                    <a:pt x="4353" y="459"/>
                  </a:cubicBezTo>
                  <a:cubicBezTo>
                    <a:pt x="4221" y="459"/>
                    <a:pt x="4088" y="449"/>
                    <a:pt x="3957" y="428"/>
                  </a:cubicBezTo>
                  <a:cubicBezTo>
                    <a:pt x="3614" y="370"/>
                    <a:pt x="3280" y="253"/>
                    <a:pt x="2937" y="219"/>
                  </a:cubicBezTo>
                  <a:cubicBezTo>
                    <a:pt x="2871" y="213"/>
                    <a:pt x="2805" y="211"/>
                    <a:pt x="2740" y="211"/>
                  </a:cubicBezTo>
                  <a:cubicBezTo>
                    <a:pt x="2440" y="211"/>
                    <a:pt x="2146" y="269"/>
                    <a:pt x="1858" y="345"/>
                  </a:cubicBezTo>
                  <a:cubicBezTo>
                    <a:pt x="1489" y="445"/>
                    <a:pt x="1130" y="579"/>
                    <a:pt x="845" y="822"/>
                  </a:cubicBezTo>
                  <a:cubicBezTo>
                    <a:pt x="159" y="1382"/>
                    <a:pt x="25" y="2369"/>
                    <a:pt x="9" y="3248"/>
                  </a:cubicBezTo>
                  <a:cubicBezTo>
                    <a:pt x="0" y="3783"/>
                    <a:pt x="25" y="4319"/>
                    <a:pt x="42" y="4854"/>
                  </a:cubicBezTo>
                  <a:cubicBezTo>
                    <a:pt x="42" y="4929"/>
                    <a:pt x="51" y="5013"/>
                    <a:pt x="117" y="5046"/>
                  </a:cubicBezTo>
                  <a:cubicBezTo>
                    <a:pt x="135" y="5057"/>
                    <a:pt x="153" y="5062"/>
                    <a:pt x="172" y="5062"/>
                  </a:cubicBezTo>
                  <a:cubicBezTo>
                    <a:pt x="239" y="5062"/>
                    <a:pt x="306" y="4999"/>
                    <a:pt x="352" y="4946"/>
                  </a:cubicBezTo>
                  <a:cubicBezTo>
                    <a:pt x="494" y="4787"/>
                    <a:pt x="628" y="4628"/>
                    <a:pt x="762" y="4477"/>
                  </a:cubicBezTo>
                  <a:cubicBezTo>
                    <a:pt x="1080" y="4770"/>
                    <a:pt x="1096" y="5264"/>
                    <a:pt x="1046" y="5699"/>
                  </a:cubicBezTo>
                  <a:cubicBezTo>
                    <a:pt x="937" y="6552"/>
                    <a:pt x="929" y="7740"/>
                    <a:pt x="937" y="8602"/>
                  </a:cubicBezTo>
                  <a:cubicBezTo>
                    <a:pt x="937" y="8987"/>
                    <a:pt x="1063" y="9380"/>
                    <a:pt x="1347" y="9639"/>
                  </a:cubicBezTo>
                  <a:cubicBezTo>
                    <a:pt x="1391" y="9681"/>
                    <a:pt x="1414" y="9696"/>
                    <a:pt x="1427" y="9696"/>
                  </a:cubicBezTo>
                  <a:cubicBezTo>
                    <a:pt x="1458" y="9696"/>
                    <a:pt x="1440" y="9618"/>
                    <a:pt x="1521" y="9618"/>
                  </a:cubicBezTo>
                  <a:cubicBezTo>
                    <a:pt x="1539" y="9618"/>
                    <a:pt x="1561" y="9622"/>
                    <a:pt x="1590" y="9631"/>
                  </a:cubicBezTo>
                  <a:cubicBezTo>
                    <a:pt x="2726" y="9996"/>
                    <a:pt x="3957" y="10102"/>
                    <a:pt x="5159" y="10102"/>
                  </a:cubicBezTo>
                  <a:cubicBezTo>
                    <a:pt x="5390" y="10102"/>
                    <a:pt x="5620" y="10098"/>
                    <a:pt x="5848" y="10091"/>
                  </a:cubicBezTo>
                  <a:cubicBezTo>
                    <a:pt x="6467" y="10066"/>
                    <a:pt x="7145" y="9949"/>
                    <a:pt x="7530" y="9472"/>
                  </a:cubicBezTo>
                  <a:cubicBezTo>
                    <a:pt x="7873" y="9062"/>
                    <a:pt x="7898" y="8468"/>
                    <a:pt x="7814" y="7941"/>
                  </a:cubicBezTo>
                  <a:cubicBezTo>
                    <a:pt x="7672" y="6962"/>
                    <a:pt x="7212" y="6008"/>
                    <a:pt x="7396" y="5038"/>
                  </a:cubicBezTo>
                  <a:cubicBezTo>
                    <a:pt x="7504" y="4469"/>
                    <a:pt x="7822" y="3959"/>
                    <a:pt x="8073" y="3432"/>
                  </a:cubicBezTo>
                  <a:cubicBezTo>
                    <a:pt x="8149" y="3281"/>
                    <a:pt x="8207" y="3122"/>
                    <a:pt x="8249" y="2980"/>
                  </a:cubicBezTo>
                  <a:cubicBezTo>
                    <a:pt x="8651" y="1591"/>
                    <a:pt x="7764" y="604"/>
                    <a:pt x="6383" y="85"/>
                  </a:cubicBezTo>
                  <a:cubicBezTo>
                    <a:pt x="6267" y="47"/>
                    <a:pt x="6144" y="1"/>
                    <a:pt x="60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5053250" y="2795475"/>
              <a:ext cx="146000" cy="118400"/>
            </a:xfrm>
            <a:custGeom>
              <a:avLst/>
              <a:gdLst/>
              <a:ahLst/>
              <a:cxnLst/>
              <a:rect l="l" t="t" r="r" b="b"/>
              <a:pathLst>
                <a:path w="5840" h="4736" extrusionOk="0">
                  <a:moveTo>
                    <a:pt x="4275" y="1"/>
                  </a:moveTo>
                  <a:cubicBezTo>
                    <a:pt x="4317" y="293"/>
                    <a:pt x="4208" y="1607"/>
                    <a:pt x="4091" y="1883"/>
                  </a:cubicBezTo>
                  <a:cubicBezTo>
                    <a:pt x="4091" y="1883"/>
                    <a:pt x="4091" y="1891"/>
                    <a:pt x="4083" y="1900"/>
                  </a:cubicBezTo>
                  <a:cubicBezTo>
                    <a:pt x="4083" y="1916"/>
                    <a:pt x="4075" y="1925"/>
                    <a:pt x="4066" y="1941"/>
                  </a:cubicBezTo>
                  <a:cubicBezTo>
                    <a:pt x="4066" y="1950"/>
                    <a:pt x="4058" y="1958"/>
                    <a:pt x="4058" y="1967"/>
                  </a:cubicBezTo>
                  <a:cubicBezTo>
                    <a:pt x="4049" y="1975"/>
                    <a:pt x="4049" y="1992"/>
                    <a:pt x="4041" y="2000"/>
                  </a:cubicBezTo>
                  <a:cubicBezTo>
                    <a:pt x="4033" y="2008"/>
                    <a:pt x="4033" y="2017"/>
                    <a:pt x="4024" y="2025"/>
                  </a:cubicBezTo>
                  <a:cubicBezTo>
                    <a:pt x="4016" y="2042"/>
                    <a:pt x="4016" y="2050"/>
                    <a:pt x="4008" y="2067"/>
                  </a:cubicBezTo>
                  <a:cubicBezTo>
                    <a:pt x="3999" y="2084"/>
                    <a:pt x="3983" y="2100"/>
                    <a:pt x="3974" y="2117"/>
                  </a:cubicBezTo>
                  <a:cubicBezTo>
                    <a:pt x="3974" y="2125"/>
                    <a:pt x="3966" y="2134"/>
                    <a:pt x="3957" y="2142"/>
                  </a:cubicBezTo>
                  <a:lnTo>
                    <a:pt x="3941" y="2176"/>
                  </a:lnTo>
                  <a:cubicBezTo>
                    <a:pt x="3932" y="2184"/>
                    <a:pt x="3924" y="2192"/>
                    <a:pt x="3924" y="2201"/>
                  </a:cubicBezTo>
                  <a:cubicBezTo>
                    <a:pt x="3916" y="2209"/>
                    <a:pt x="3907" y="2217"/>
                    <a:pt x="3899" y="2234"/>
                  </a:cubicBezTo>
                  <a:cubicBezTo>
                    <a:pt x="3890" y="2243"/>
                    <a:pt x="3890" y="2251"/>
                    <a:pt x="3882" y="2259"/>
                  </a:cubicBezTo>
                  <a:cubicBezTo>
                    <a:pt x="3874" y="2268"/>
                    <a:pt x="3865" y="2276"/>
                    <a:pt x="3857" y="2284"/>
                  </a:cubicBezTo>
                  <a:cubicBezTo>
                    <a:pt x="3849" y="2293"/>
                    <a:pt x="3849" y="2301"/>
                    <a:pt x="3840" y="2310"/>
                  </a:cubicBezTo>
                  <a:cubicBezTo>
                    <a:pt x="3832" y="2318"/>
                    <a:pt x="3824" y="2335"/>
                    <a:pt x="3815" y="2343"/>
                  </a:cubicBezTo>
                  <a:cubicBezTo>
                    <a:pt x="3807" y="2351"/>
                    <a:pt x="3798" y="2360"/>
                    <a:pt x="3798" y="2360"/>
                  </a:cubicBezTo>
                  <a:lnTo>
                    <a:pt x="3765" y="2393"/>
                  </a:lnTo>
                  <a:cubicBezTo>
                    <a:pt x="3757" y="2402"/>
                    <a:pt x="3757" y="2410"/>
                    <a:pt x="3748" y="2410"/>
                  </a:cubicBezTo>
                  <a:cubicBezTo>
                    <a:pt x="3732" y="2427"/>
                    <a:pt x="3715" y="2443"/>
                    <a:pt x="3698" y="2460"/>
                  </a:cubicBezTo>
                  <a:cubicBezTo>
                    <a:pt x="3698" y="2468"/>
                    <a:pt x="3690" y="2468"/>
                    <a:pt x="3690" y="2477"/>
                  </a:cubicBezTo>
                  <a:cubicBezTo>
                    <a:pt x="3673" y="2485"/>
                    <a:pt x="3665" y="2494"/>
                    <a:pt x="3648" y="2510"/>
                  </a:cubicBezTo>
                  <a:cubicBezTo>
                    <a:pt x="3640" y="2510"/>
                    <a:pt x="3640" y="2519"/>
                    <a:pt x="3631" y="2527"/>
                  </a:cubicBezTo>
                  <a:cubicBezTo>
                    <a:pt x="3623" y="2535"/>
                    <a:pt x="3606" y="2544"/>
                    <a:pt x="3598" y="2552"/>
                  </a:cubicBezTo>
                  <a:cubicBezTo>
                    <a:pt x="3589" y="2560"/>
                    <a:pt x="3581" y="2560"/>
                    <a:pt x="3573" y="2569"/>
                  </a:cubicBezTo>
                  <a:cubicBezTo>
                    <a:pt x="3564" y="2577"/>
                    <a:pt x="3556" y="2586"/>
                    <a:pt x="3539" y="2594"/>
                  </a:cubicBezTo>
                  <a:cubicBezTo>
                    <a:pt x="3531" y="2602"/>
                    <a:pt x="3522" y="2602"/>
                    <a:pt x="3514" y="2611"/>
                  </a:cubicBezTo>
                  <a:cubicBezTo>
                    <a:pt x="3506" y="2619"/>
                    <a:pt x="3497" y="2627"/>
                    <a:pt x="3481" y="2636"/>
                  </a:cubicBezTo>
                  <a:cubicBezTo>
                    <a:pt x="3481" y="2636"/>
                    <a:pt x="3472" y="2644"/>
                    <a:pt x="3464" y="2653"/>
                  </a:cubicBezTo>
                  <a:cubicBezTo>
                    <a:pt x="3447" y="2661"/>
                    <a:pt x="3439" y="2661"/>
                    <a:pt x="3422" y="2669"/>
                  </a:cubicBezTo>
                  <a:cubicBezTo>
                    <a:pt x="3414" y="2678"/>
                    <a:pt x="3414" y="2678"/>
                    <a:pt x="3405" y="2686"/>
                  </a:cubicBezTo>
                  <a:cubicBezTo>
                    <a:pt x="3380" y="2694"/>
                    <a:pt x="3363" y="2703"/>
                    <a:pt x="3347" y="2719"/>
                  </a:cubicBezTo>
                  <a:cubicBezTo>
                    <a:pt x="3054" y="2870"/>
                    <a:pt x="2736" y="2929"/>
                    <a:pt x="2418" y="2995"/>
                  </a:cubicBezTo>
                  <a:cubicBezTo>
                    <a:pt x="2284" y="3021"/>
                    <a:pt x="2150" y="3046"/>
                    <a:pt x="2025" y="3088"/>
                  </a:cubicBezTo>
                  <a:cubicBezTo>
                    <a:pt x="1155" y="3322"/>
                    <a:pt x="402" y="3941"/>
                    <a:pt x="0" y="4736"/>
                  </a:cubicBezTo>
                  <a:lnTo>
                    <a:pt x="3966" y="4736"/>
                  </a:lnTo>
                  <a:cubicBezTo>
                    <a:pt x="4175" y="4451"/>
                    <a:pt x="4459" y="4209"/>
                    <a:pt x="4786" y="4066"/>
                  </a:cubicBezTo>
                  <a:cubicBezTo>
                    <a:pt x="4786" y="4284"/>
                    <a:pt x="4786" y="4510"/>
                    <a:pt x="4786" y="4736"/>
                  </a:cubicBezTo>
                  <a:lnTo>
                    <a:pt x="5840" y="4736"/>
                  </a:lnTo>
                  <a:lnTo>
                    <a:pt x="5781" y="101"/>
                  </a:lnTo>
                  <a:lnTo>
                    <a:pt x="4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5261550" y="2789825"/>
              <a:ext cx="146025" cy="124900"/>
            </a:xfrm>
            <a:custGeom>
              <a:avLst/>
              <a:gdLst/>
              <a:ahLst/>
              <a:cxnLst/>
              <a:rect l="l" t="t" r="r" b="b"/>
              <a:pathLst>
                <a:path w="5841" h="4996" extrusionOk="0">
                  <a:moveTo>
                    <a:pt x="76" y="1"/>
                  </a:moveTo>
                  <a:lnTo>
                    <a:pt x="1" y="4995"/>
                  </a:lnTo>
                  <a:lnTo>
                    <a:pt x="1055" y="4995"/>
                  </a:lnTo>
                  <a:cubicBezTo>
                    <a:pt x="1055" y="4778"/>
                    <a:pt x="1055" y="4552"/>
                    <a:pt x="1055" y="4326"/>
                  </a:cubicBezTo>
                  <a:cubicBezTo>
                    <a:pt x="1381" y="4468"/>
                    <a:pt x="1666" y="4711"/>
                    <a:pt x="1875" y="4995"/>
                  </a:cubicBezTo>
                  <a:lnTo>
                    <a:pt x="5840" y="4995"/>
                  </a:lnTo>
                  <a:cubicBezTo>
                    <a:pt x="5438" y="4200"/>
                    <a:pt x="4686" y="3581"/>
                    <a:pt x="3824" y="3347"/>
                  </a:cubicBezTo>
                  <a:cubicBezTo>
                    <a:pt x="3690" y="3305"/>
                    <a:pt x="3556" y="3280"/>
                    <a:pt x="3422" y="3255"/>
                  </a:cubicBezTo>
                  <a:cubicBezTo>
                    <a:pt x="3104" y="3188"/>
                    <a:pt x="2787" y="3129"/>
                    <a:pt x="2502" y="2979"/>
                  </a:cubicBezTo>
                  <a:cubicBezTo>
                    <a:pt x="2477" y="2962"/>
                    <a:pt x="2460" y="2954"/>
                    <a:pt x="2444" y="2945"/>
                  </a:cubicBezTo>
                  <a:cubicBezTo>
                    <a:pt x="2435" y="2937"/>
                    <a:pt x="2427" y="2937"/>
                    <a:pt x="2418" y="2929"/>
                  </a:cubicBezTo>
                  <a:cubicBezTo>
                    <a:pt x="2410" y="2920"/>
                    <a:pt x="2393" y="2912"/>
                    <a:pt x="2385" y="2904"/>
                  </a:cubicBezTo>
                  <a:cubicBezTo>
                    <a:pt x="2377" y="2904"/>
                    <a:pt x="2368" y="2895"/>
                    <a:pt x="2360" y="2895"/>
                  </a:cubicBezTo>
                  <a:cubicBezTo>
                    <a:pt x="2351" y="2887"/>
                    <a:pt x="2335" y="2879"/>
                    <a:pt x="2326" y="2870"/>
                  </a:cubicBezTo>
                  <a:cubicBezTo>
                    <a:pt x="2318" y="2862"/>
                    <a:pt x="2310" y="2853"/>
                    <a:pt x="2301" y="2853"/>
                  </a:cubicBezTo>
                  <a:cubicBezTo>
                    <a:pt x="2293" y="2845"/>
                    <a:pt x="2276" y="2837"/>
                    <a:pt x="2268" y="2828"/>
                  </a:cubicBezTo>
                  <a:cubicBezTo>
                    <a:pt x="2259" y="2820"/>
                    <a:pt x="2251" y="2812"/>
                    <a:pt x="2243" y="2812"/>
                  </a:cubicBezTo>
                  <a:cubicBezTo>
                    <a:pt x="2234" y="2803"/>
                    <a:pt x="2226" y="2795"/>
                    <a:pt x="2218" y="2778"/>
                  </a:cubicBezTo>
                  <a:cubicBezTo>
                    <a:pt x="2209" y="2778"/>
                    <a:pt x="2201" y="2770"/>
                    <a:pt x="2193" y="2761"/>
                  </a:cubicBezTo>
                  <a:cubicBezTo>
                    <a:pt x="2184" y="2753"/>
                    <a:pt x="2167" y="2745"/>
                    <a:pt x="2159" y="2728"/>
                  </a:cubicBezTo>
                  <a:cubicBezTo>
                    <a:pt x="2151" y="2728"/>
                    <a:pt x="2151" y="2720"/>
                    <a:pt x="2142" y="2720"/>
                  </a:cubicBezTo>
                  <a:cubicBezTo>
                    <a:pt x="2126" y="2703"/>
                    <a:pt x="2109" y="2686"/>
                    <a:pt x="2092" y="2669"/>
                  </a:cubicBezTo>
                  <a:cubicBezTo>
                    <a:pt x="2092" y="2661"/>
                    <a:pt x="2084" y="2661"/>
                    <a:pt x="2084" y="2653"/>
                  </a:cubicBezTo>
                  <a:lnTo>
                    <a:pt x="2050" y="2619"/>
                  </a:lnTo>
                  <a:cubicBezTo>
                    <a:pt x="2042" y="2611"/>
                    <a:pt x="2042" y="2602"/>
                    <a:pt x="2034" y="2594"/>
                  </a:cubicBezTo>
                  <a:cubicBezTo>
                    <a:pt x="2025" y="2586"/>
                    <a:pt x="2017" y="2577"/>
                    <a:pt x="2009" y="2569"/>
                  </a:cubicBezTo>
                  <a:cubicBezTo>
                    <a:pt x="2000" y="2561"/>
                    <a:pt x="1992" y="2552"/>
                    <a:pt x="1992" y="2544"/>
                  </a:cubicBezTo>
                  <a:cubicBezTo>
                    <a:pt x="1983" y="2536"/>
                    <a:pt x="1975" y="2519"/>
                    <a:pt x="1967" y="2510"/>
                  </a:cubicBezTo>
                  <a:cubicBezTo>
                    <a:pt x="1958" y="2502"/>
                    <a:pt x="1950" y="2494"/>
                    <a:pt x="1950" y="2485"/>
                  </a:cubicBezTo>
                  <a:cubicBezTo>
                    <a:pt x="1942" y="2477"/>
                    <a:pt x="1933" y="2469"/>
                    <a:pt x="1925" y="2452"/>
                  </a:cubicBezTo>
                  <a:cubicBezTo>
                    <a:pt x="1916" y="2443"/>
                    <a:pt x="1908" y="2435"/>
                    <a:pt x="1908" y="2435"/>
                  </a:cubicBezTo>
                  <a:lnTo>
                    <a:pt x="1883" y="2393"/>
                  </a:lnTo>
                  <a:cubicBezTo>
                    <a:pt x="1883" y="2385"/>
                    <a:pt x="1875" y="2385"/>
                    <a:pt x="1866" y="2377"/>
                  </a:cubicBezTo>
                  <a:cubicBezTo>
                    <a:pt x="1858" y="2360"/>
                    <a:pt x="1850" y="2335"/>
                    <a:pt x="1841" y="2318"/>
                  </a:cubicBezTo>
                  <a:cubicBezTo>
                    <a:pt x="1833" y="2310"/>
                    <a:pt x="1824" y="2293"/>
                    <a:pt x="1816" y="2285"/>
                  </a:cubicBezTo>
                  <a:cubicBezTo>
                    <a:pt x="1816" y="2276"/>
                    <a:pt x="1808" y="2268"/>
                    <a:pt x="1808" y="2259"/>
                  </a:cubicBezTo>
                  <a:cubicBezTo>
                    <a:pt x="1799" y="2243"/>
                    <a:pt x="1791" y="2234"/>
                    <a:pt x="1791" y="2218"/>
                  </a:cubicBezTo>
                  <a:cubicBezTo>
                    <a:pt x="1783" y="2209"/>
                    <a:pt x="1783" y="2201"/>
                    <a:pt x="1774" y="2201"/>
                  </a:cubicBezTo>
                  <a:cubicBezTo>
                    <a:pt x="1774" y="2184"/>
                    <a:pt x="1766" y="2167"/>
                    <a:pt x="1758" y="2159"/>
                  </a:cubicBezTo>
                  <a:cubicBezTo>
                    <a:pt x="1758" y="2151"/>
                    <a:pt x="1758" y="2142"/>
                    <a:pt x="1749" y="2134"/>
                  </a:cubicBezTo>
                  <a:cubicBezTo>
                    <a:pt x="1640" y="1866"/>
                    <a:pt x="1498" y="687"/>
                    <a:pt x="1548" y="394"/>
                  </a:cubicBezTo>
                  <a:lnTo>
                    <a:pt x="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5151750" y="2411900"/>
              <a:ext cx="74275" cy="409950"/>
            </a:xfrm>
            <a:custGeom>
              <a:avLst/>
              <a:gdLst/>
              <a:ahLst/>
              <a:cxnLst/>
              <a:rect l="l" t="t" r="r" b="b"/>
              <a:pathLst>
                <a:path w="2971" h="16398" extrusionOk="0">
                  <a:moveTo>
                    <a:pt x="1" y="1"/>
                  </a:moveTo>
                  <a:cubicBezTo>
                    <a:pt x="1" y="1356"/>
                    <a:pt x="1" y="14825"/>
                    <a:pt x="59" y="16289"/>
                  </a:cubicBezTo>
                  <a:lnTo>
                    <a:pt x="2034" y="16398"/>
                  </a:lnTo>
                  <a:cubicBezTo>
                    <a:pt x="2117" y="15076"/>
                    <a:pt x="2971" y="1590"/>
                    <a:pt x="2895" y="260"/>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5227050" y="2396850"/>
              <a:ext cx="79275" cy="423125"/>
            </a:xfrm>
            <a:custGeom>
              <a:avLst/>
              <a:gdLst/>
              <a:ahLst/>
              <a:cxnLst/>
              <a:rect l="l" t="t" r="r" b="b"/>
              <a:pathLst>
                <a:path w="3171" h="16925" extrusionOk="0">
                  <a:moveTo>
                    <a:pt x="2903" y="0"/>
                  </a:moveTo>
                  <a:lnTo>
                    <a:pt x="25" y="377"/>
                  </a:lnTo>
                  <a:cubicBezTo>
                    <a:pt x="0" y="1874"/>
                    <a:pt x="1146" y="15410"/>
                    <a:pt x="1331" y="16891"/>
                  </a:cubicBezTo>
                  <a:lnTo>
                    <a:pt x="3171" y="16924"/>
                  </a:lnTo>
                  <a:cubicBezTo>
                    <a:pt x="3171" y="15243"/>
                    <a:pt x="2970" y="154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5187925" y="2665175"/>
              <a:ext cx="14775" cy="161075"/>
            </a:xfrm>
            <a:custGeom>
              <a:avLst/>
              <a:gdLst/>
              <a:ahLst/>
              <a:cxnLst/>
              <a:rect l="l" t="t" r="r" b="b"/>
              <a:pathLst>
                <a:path w="591" h="6443" extrusionOk="0">
                  <a:moveTo>
                    <a:pt x="518" y="1"/>
                  </a:moveTo>
                  <a:cubicBezTo>
                    <a:pt x="480" y="1"/>
                    <a:pt x="440" y="26"/>
                    <a:pt x="436" y="76"/>
                  </a:cubicBezTo>
                  <a:cubicBezTo>
                    <a:pt x="269" y="2167"/>
                    <a:pt x="227" y="4276"/>
                    <a:pt x="9" y="6367"/>
                  </a:cubicBezTo>
                  <a:cubicBezTo>
                    <a:pt x="1" y="6417"/>
                    <a:pt x="37" y="6442"/>
                    <a:pt x="75" y="6442"/>
                  </a:cubicBezTo>
                  <a:cubicBezTo>
                    <a:pt x="114" y="6442"/>
                    <a:pt x="156" y="6417"/>
                    <a:pt x="160" y="6367"/>
                  </a:cubicBezTo>
                  <a:cubicBezTo>
                    <a:pt x="386" y="4276"/>
                    <a:pt x="428" y="2167"/>
                    <a:pt x="587" y="76"/>
                  </a:cubicBezTo>
                  <a:cubicBezTo>
                    <a:pt x="591" y="26"/>
                    <a:pt x="555"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5199950" y="2488650"/>
              <a:ext cx="14675" cy="158150"/>
            </a:xfrm>
            <a:custGeom>
              <a:avLst/>
              <a:gdLst/>
              <a:ahLst/>
              <a:cxnLst/>
              <a:rect l="l" t="t" r="r" b="b"/>
              <a:pathLst>
                <a:path w="587" h="6326" extrusionOk="0">
                  <a:moveTo>
                    <a:pt x="513" y="1"/>
                  </a:moveTo>
                  <a:cubicBezTo>
                    <a:pt x="476" y="1"/>
                    <a:pt x="436" y="26"/>
                    <a:pt x="432" y="76"/>
                  </a:cubicBezTo>
                  <a:cubicBezTo>
                    <a:pt x="239" y="2126"/>
                    <a:pt x="189" y="4192"/>
                    <a:pt x="5" y="6250"/>
                  </a:cubicBezTo>
                  <a:cubicBezTo>
                    <a:pt x="1" y="6300"/>
                    <a:pt x="37" y="6325"/>
                    <a:pt x="75" y="6325"/>
                  </a:cubicBezTo>
                  <a:cubicBezTo>
                    <a:pt x="114" y="6325"/>
                    <a:pt x="156" y="6300"/>
                    <a:pt x="164" y="6250"/>
                  </a:cubicBezTo>
                  <a:cubicBezTo>
                    <a:pt x="348" y="4192"/>
                    <a:pt x="390" y="2126"/>
                    <a:pt x="582" y="76"/>
                  </a:cubicBezTo>
                  <a:cubicBezTo>
                    <a:pt x="587" y="26"/>
                    <a:pt x="551" y="1"/>
                    <a:pt x="513" y="1"/>
                  </a:cubicBezTo>
                  <a:close/>
                </a:path>
              </a:pathLst>
            </a:custGeom>
            <a:solidFill>
              <a:srgbClr val="4E26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5252550" y="2669925"/>
              <a:ext cx="16675" cy="150725"/>
            </a:xfrm>
            <a:custGeom>
              <a:avLst/>
              <a:gdLst/>
              <a:ahLst/>
              <a:cxnLst/>
              <a:rect l="l" t="t" r="r" b="b"/>
              <a:pathLst>
                <a:path w="667" h="6029" extrusionOk="0">
                  <a:moveTo>
                    <a:pt x="75" y="1"/>
                  </a:moveTo>
                  <a:cubicBezTo>
                    <a:pt x="37" y="1"/>
                    <a:pt x="1" y="24"/>
                    <a:pt x="9" y="70"/>
                  </a:cubicBezTo>
                  <a:cubicBezTo>
                    <a:pt x="202" y="2036"/>
                    <a:pt x="285" y="4002"/>
                    <a:pt x="511" y="5960"/>
                  </a:cubicBezTo>
                  <a:cubicBezTo>
                    <a:pt x="515" y="6006"/>
                    <a:pt x="555" y="6029"/>
                    <a:pt x="593" y="6029"/>
                  </a:cubicBezTo>
                  <a:cubicBezTo>
                    <a:pt x="631" y="6029"/>
                    <a:pt x="666" y="6006"/>
                    <a:pt x="662" y="5960"/>
                  </a:cubicBezTo>
                  <a:cubicBezTo>
                    <a:pt x="436" y="4002"/>
                    <a:pt x="361" y="2028"/>
                    <a:pt x="160" y="70"/>
                  </a:cubicBezTo>
                  <a:cubicBezTo>
                    <a:pt x="156" y="24"/>
                    <a:pt x="114"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5234900" y="2485900"/>
              <a:ext cx="19775" cy="165700"/>
            </a:xfrm>
            <a:custGeom>
              <a:avLst/>
              <a:gdLst/>
              <a:ahLst/>
              <a:cxnLst/>
              <a:rect l="l" t="t" r="r" b="b"/>
              <a:pathLst>
                <a:path w="791" h="6628" extrusionOk="0">
                  <a:moveTo>
                    <a:pt x="73" y="0"/>
                  </a:moveTo>
                  <a:cubicBezTo>
                    <a:pt x="36" y="0"/>
                    <a:pt x="0" y="23"/>
                    <a:pt x="4" y="69"/>
                  </a:cubicBezTo>
                  <a:cubicBezTo>
                    <a:pt x="255" y="2228"/>
                    <a:pt x="464" y="4394"/>
                    <a:pt x="632" y="6553"/>
                  </a:cubicBezTo>
                  <a:cubicBezTo>
                    <a:pt x="636" y="6603"/>
                    <a:pt x="676" y="6628"/>
                    <a:pt x="714" y="6628"/>
                  </a:cubicBezTo>
                  <a:cubicBezTo>
                    <a:pt x="753" y="6628"/>
                    <a:pt x="791" y="6603"/>
                    <a:pt x="791" y="6553"/>
                  </a:cubicBezTo>
                  <a:cubicBezTo>
                    <a:pt x="615" y="4394"/>
                    <a:pt x="414" y="2228"/>
                    <a:pt x="155" y="69"/>
                  </a:cubicBezTo>
                  <a:cubicBezTo>
                    <a:pt x="151" y="23"/>
                    <a:pt x="111"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5151750" y="2374475"/>
              <a:ext cx="147475" cy="116500"/>
            </a:xfrm>
            <a:custGeom>
              <a:avLst/>
              <a:gdLst/>
              <a:ahLst/>
              <a:cxnLst/>
              <a:rect l="l" t="t" r="r" b="b"/>
              <a:pathLst>
                <a:path w="5899" h="4660" extrusionOk="0">
                  <a:moveTo>
                    <a:pt x="1" y="0"/>
                  </a:moveTo>
                  <a:lnTo>
                    <a:pt x="1" y="2368"/>
                  </a:lnTo>
                  <a:cubicBezTo>
                    <a:pt x="1" y="3631"/>
                    <a:pt x="1030" y="4660"/>
                    <a:pt x="2293" y="4660"/>
                  </a:cubicBezTo>
                  <a:lnTo>
                    <a:pt x="3615" y="4660"/>
                  </a:lnTo>
                  <a:cubicBezTo>
                    <a:pt x="4870" y="4660"/>
                    <a:pt x="5899" y="3631"/>
                    <a:pt x="5899" y="2368"/>
                  </a:cubicBezTo>
                  <a:lnTo>
                    <a:pt x="5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5204800" y="2481325"/>
              <a:ext cx="50100" cy="12850"/>
            </a:xfrm>
            <a:custGeom>
              <a:avLst/>
              <a:gdLst/>
              <a:ahLst/>
              <a:cxnLst/>
              <a:rect l="l" t="t" r="r" b="b"/>
              <a:pathLst>
                <a:path w="2004" h="514" extrusionOk="0">
                  <a:moveTo>
                    <a:pt x="1886" y="0"/>
                  </a:moveTo>
                  <a:cubicBezTo>
                    <a:pt x="1869" y="0"/>
                    <a:pt x="1852" y="6"/>
                    <a:pt x="1836" y="18"/>
                  </a:cubicBezTo>
                  <a:cubicBezTo>
                    <a:pt x="1627" y="202"/>
                    <a:pt x="1334" y="277"/>
                    <a:pt x="1066" y="327"/>
                  </a:cubicBezTo>
                  <a:cubicBezTo>
                    <a:pt x="917" y="352"/>
                    <a:pt x="766" y="364"/>
                    <a:pt x="617" y="364"/>
                  </a:cubicBezTo>
                  <a:cubicBezTo>
                    <a:pt x="455" y="364"/>
                    <a:pt x="294" y="349"/>
                    <a:pt x="137" y="319"/>
                  </a:cubicBezTo>
                  <a:cubicBezTo>
                    <a:pt x="132" y="318"/>
                    <a:pt x="127" y="318"/>
                    <a:pt x="121" y="318"/>
                  </a:cubicBezTo>
                  <a:cubicBezTo>
                    <a:pt x="33" y="318"/>
                    <a:pt x="1" y="446"/>
                    <a:pt x="96" y="470"/>
                  </a:cubicBezTo>
                  <a:cubicBezTo>
                    <a:pt x="259" y="499"/>
                    <a:pt x="428" y="514"/>
                    <a:pt x="598" y="514"/>
                  </a:cubicBezTo>
                  <a:cubicBezTo>
                    <a:pt x="767" y="514"/>
                    <a:pt x="936" y="499"/>
                    <a:pt x="1100" y="470"/>
                  </a:cubicBezTo>
                  <a:cubicBezTo>
                    <a:pt x="1401" y="419"/>
                    <a:pt x="1710" y="327"/>
                    <a:pt x="1944" y="127"/>
                  </a:cubicBezTo>
                  <a:cubicBezTo>
                    <a:pt x="2004" y="74"/>
                    <a:pt x="1949" y="0"/>
                    <a:pt x="1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5041325" y="2178700"/>
              <a:ext cx="108775" cy="243900"/>
            </a:xfrm>
            <a:custGeom>
              <a:avLst/>
              <a:gdLst/>
              <a:ahLst/>
              <a:cxnLst/>
              <a:rect l="l" t="t" r="r" b="b"/>
              <a:pathLst>
                <a:path w="4351" h="9756" extrusionOk="0">
                  <a:moveTo>
                    <a:pt x="3213" y="1"/>
                  </a:moveTo>
                  <a:lnTo>
                    <a:pt x="310" y="3314"/>
                  </a:lnTo>
                  <a:cubicBezTo>
                    <a:pt x="26" y="3640"/>
                    <a:pt x="1" y="4184"/>
                    <a:pt x="260" y="4577"/>
                  </a:cubicBezTo>
                  <a:lnTo>
                    <a:pt x="3899" y="9755"/>
                  </a:lnTo>
                  <a:lnTo>
                    <a:pt x="4351" y="8860"/>
                  </a:lnTo>
                  <a:lnTo>
                    <a:pt x="1941" y="4142"/>
                  </a:lnTo>
                  <a:lnTo>
                    <a:pt x="3021" y="2921"/>
                  </a:lnTo>
                  <a:cubicBezTo>
                    <a:pt x="2895" y="2168"/>
                    <a:pt x="2887" y="1415"/>
                    <a:pt x="3037" y="670"/>
                  </a:cubicBezTo>
                  <a:cubicBezTo>
                    <a:pt x="3079" y="436"/>
                    <a:pt x="3146" y="210"/>
                    <a:pt x="3213" y="1"/>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5130000" y="2394350"/>
              <a:ext cx="61300" cy="56075"/>
            </a:xfrm>
            <a:custGeom>
              <a:avLst/>
              <a:gdLst/>
              <a:ahLst/>
              <a:cxnLst/>
              <a:rect l="l" t="t" r="r" b="b"/>
              <a:pathLst>
                <a:path w="2452" h="2243" extrusionOk="0">
                  <a:moveTo>
                    <a:pt x="687" y="0"/>
                  </a:moveTo>
                  <a:lnTo>
                    <a:pt x="1" y="502"/>
                  </a:lnTo>
                  <a:cubicBezTo>
                    <a:pt x="1" y="502"/>
                    <a:pt x="934" y="2160"/>
                    <a:pt x="1120" y="2160"/>
                  </a:cubicBezTo>
                  <a:cubicBezTo>
                    <a:pt x="1124" y="2160"/>
                    <a:pt x="1127" y="2160"/>
                    <a:pt x="1130" y="2158"/>
                  </a:cubicBezTo>
                  <a:cubicBezTo>
                    <a:pt x="1289" y="2091"/>
                    <a:pt x="955" y="1431"/>
                    <a:pt x="954" y="1431"/>
                  </a:cubicBezTo>
                  <a:lnTo>
                    <a:pt x="954" y="1431"/>
                  </a:lnTo>
                  <a:cubicBezTo>
                    <a:pt x="955" y="1431"/>
                    <a:pt x="1425" y="2243"/>
                    <a:pt x="1559" y="2243"/>
                  </a:cubicBezTo>
                  <a:cubicBezTo>
                    <a:pt x="1561" y="2243"/>
                    <a:pt x="1563" y="2242"/>
                    <a:pt x="1565" y="2242"/>
                  </a:cubicBezTo>
                  <a:cubicBezTo>
                    <a:pt x="1766" y="2192"/>
                    <a:pt x="1206" y="1256"/>
                    <a:pt x="1205" y="1255"/>
                  </a:cubicBezTo>
                  <a:lnTo>
                    <a:pt x="1205" y="1255"/>
                  </a:lnTo>
                  <a:cubicBezTo>
                    <a:pt x="1206" y="1256"/>
                    <a:pt x="1760" y="2139"/>
                    <a:pt x="1977" y="2139"/>
                  </a:cubicBezTo>
                  <a:cubicBezTo>
                    <a:pt x="1992" y="2139"/>
                    <a:pt x="2005" y="2134"/>
                    <a:pt x="2017" y="2125"/>
                  </a:cubicBezTo>
                  <a:cubicBezTo>
                    <a:pt x="2184" y="1974"/>
                    <a:pt x="1440" y="1046"/>
                    <a:pt x="1440" y="1046"/>
                  </a:cubicBezTo>
                  <a:lnTo>
                    <a:pt x="1440" y="1046"/>
                  </a:lnTo>
                  <a:cubicBezTo>
                    <a:pt x="1440" y="1046"/>
                    <a:pt x="2073" y="1750"/>
                    <a:pt x="2281" y="1750"/>
                  </a:cubicBezTo>
                  <a:cubicBezTo>
                    <a:pt x="2300" y="1750"/>
                    <a:pt x="2315" y="1744"/>
                    <a:pt x="2326" y="1732"/>
                  </a:cubicBezTo>
                  <a:cubicBezTo>
                    <a:pt x="2452" y="1581"/>
                    <a:pt x="1431" y="552"/>
                    <a:pt x="1431" y="552"/>
                  </a:cubicBezTo>
                  <a:lnTo>
                    <a:pt x="1431" y="552"/>
                  </a:lnTo>
                  <a:cubicBezTo>
                    <a:pt x="1431" y="552"/>
                    <a:pt x="1615" y="571"/>
                    <a:pt x="1802" y="571"/>
                  </a:cubicBezTo>
                  <a:cubicBezTo>
                    <a:pt x="1990" y="571"/>
                    <a:pt x="2180" y="552"/>
                    <a:pt x="2192" y="477"/>
                  </a:cubicBezTo>
                  <a:cubicBezTo>
                    <a:pt x="2234" y="234"/>
                    <a:pt x="687" y="0"/>
                    <a:pt x="687" y="0"/>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5150500" y="2411900"/>
              <a:ext cx="59625" cy="54875"/>
            </a:xfrm>
            <a:custGeom>
              <a:avLst/>
              <a:gdLst/>
              <a:ahLst/>
              <a:cxnLst/>
              <a:rect l="l" t="t" r="r" b="b"/>
              <a:pathLst>
                <a:path w="2385" h="2195" extrusionOk="0">
                  <a:moveTo>
                    <a:pt x="979" y="1"/>
                  </a:moveTo>
                  <a:lnTo>
                    <a:pt x="0" y="1356"/>
                  </a:lnTo>
                  <a:lnTo>
                    <a:pt x="536" y="1900"/>
                  </a:lnTo>
                  <a:cubicBezTo>
                    <a:pt x="730" y="2097"/>
                    <a:pt x="984" y="2194"/>
                    <a:pt x="1238" y="2194"/>
                  </a:cubicBezTo>
                  <a:cubicBezTo>
                    <a:pt x="1533" y="2194"/>
                    <a:pt x="1827" y="2064"/>
                    <a:pt x="2025" y="1808"/>
                  </a:cubicBezTo>
                  <a:lnTo>
                    <a:pt x="2385" y="1348"/>
                  </a:lnTo>
                  <a:lnTo>
                    <a:pt x="9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5090675" y="2147550"/>
              <a:ext cx="68625" cy="132600"/>
            </a:xfrm>
            <a:custGeom>
              <a:avLst/>
              <a:gdLst/>
              <a:ahLst/>
              <a:cxnLst/>
              <a:rect l="l" t="t" r="r" b="b"/>
              <a:pathLst>
                <a:path w="2745" h="5304" extrusionOk="0">
                  <a:moveTo>
                    <a:pt x="2469" y="0"/>
                  </a:moveTo>
                  <a:cubicBezTo>
                    <a:pt x="1749" y="151"/>
                    <a:pt x="904" y="1021"/>
                    <a:pt x="503" y="1791"/>
                  </a:cubicBezTo>
                  <a:cubicBezTo>
                    <a:pt x="101" y="2560"/>
                    <a:pt x="1" y="3522"/>
                    <a:pt x="402" y="4284"/>
                  </a:cubicBezTo>
                  <a:cubicBezTo>
                    <a:pt x="724" y="4881"/>
                    <a:pt x="1392" y="5304"/>
                    <a:pt x="2056" y="5304"/>
                  </a:cubicBezTo>
                  <a:cubicBezTo>
                    <a:pt x="2238" y="5304"/>
                    <a:pt x="2420" y="5272"/>
                    <a:pt x="2594" y="5204"/>
                  </a:cubicBezTo>
                  <a:cubicBezTo>
                    <a:pt x="2628" y="3698"/>
                    <a:pt x="2628" y="2125"/>
                    <a:pt x="2603" y="619"/>
                  </a:cubicBezTo>
                  <a:cubicBezTo>
                    <a:pt x="2603" y="335"/>
                    <a:pt x="2745" y="84"/>
                    <a:pt x="2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5196725" y="2086275"/>
              <a:ext cx="65700" cy="72875"/>
            </a:xfrm>
            <a:custGeom>
              <a:avLst/>
              <a:gdLst/>
              <a:ahLst/>
              <a:cxnLst/>
              <a:rect l="l" t="t" r="r" b="b"/>
              <a:pathLst>
                <a:path w="2628" h="2915" extrusionOk="0">
                  <a:moveTo>
                    <a:pt x="1933" y="0"/>
                  </a:moveTo>
                  <a:lnTo>
                    <a:pt x="787" y="920"/>
                  </a:lnTo>
                  <a:cubicBezTo>
                    <a:pt x="829" y="1322"/>
                    <a:pt x="611" y="1623"/>
                    <a:pt x="419" y="1975"/>
                  </a:cubicBezTo>
                  <a:cubicBezTo>
                    <a:pt x="318" y="2159"/>
                    <a:pt x="201" y="2343"/>
                    <a:pt x="0" y="2418"/>
                  </a:cubicBezTo>
                  <a:cubicBezTo>
                    <a:pt x="303" y="2760"/>
                    <a:pt x="766" y="2914"/>
                    <a:pt x="1219" y="2914"/>
                  </a:cubicBezTo>
                  <a:cubicBezTo>
                    <a:pt x="1253" y="2914"/>
                    <a:pt x="1288" y="2913"/>
                    <a:pt x="1322" y="2912"/>
                  </a:cubicBezTo>
                  <a:cubicBezTo>
                    <a:pt x="1807" y="2886"/>
                    <a:pt x="2351" y="2652"/>
                    <a:pt x="2627" y="2259"/>
                  </a:cubicBezTo>
                  <a:cubicBezTo>
                    <a:pt x="2092" y="2025"/>
                    <a:pt x="1874" y="577"/>
                    <a:pt x="1933" y="0"/>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5187300" y="2028900"/>
              <a:ext cx="56925" cy="89275"/>
            </a:xfrm>
            <a:custGeom>
              <a:avLst/>
              <a:gdLst/>
              <a:ahLst/>
              <a:cxnLst/>
              <a:rect l="l" t="t" r="r" b="b"/>
              <a:pathLst>
                <a:path w="2277" h="3571" extrusionOk="0">
                  <a:moveTo>
                    <a:pt x="1073" y="0"/>
                  </a:moveTo>
                  <a:cubicBezTo>
                    <a:pt x="1048" y="0"/>
                    <a:pt x="1022" y="1"/>
                    <a:pt x="996" y="3"/>
                  </a:cubicBezTo>
                  <a:cubicBezTo>
                    <a:pt x="428" y="53"/>
                    <a:pt x="1" y="555"/>
                    <a:pt x="51" y="1124"/>
                  </a:cubicBezTo>
                  <a:lnTo>
                    <a:pt x="168" y="2621"/>
                  </a:lnTo>
                  <a:cubicBezTo>
                    <a:pt x="216" y="3152"/>
                    <a:pt x="669" y="3571"/>
                    <a:pt x="1193" y="3571"/>
                  </a:cubicBezTo>
                  <a:cubicBezTo>
                    <a:pt x="1222" y="3571"/>
                    <a:pt x="1251" y="3569"/>
                    <a:pt x="1281" y="3567"/>
                  </a:cubicBezTo>
                  <a:cubicBezTo>
                    <a:pt x="1850" y="3525"/>
                    <a:pt x="2276" y="3023"/>
                    <a:pt x="2235" y="2454"/>
                  </a:cubicBezTo>
                  <a:lnTo>
                    <a:pt x="2117" y="957"/>
                  </a:lnTo>
                  <a:cubicBezTo>
                    <a:pt x="2069" y="414"/>
                    <a:pt x="1610" y="0"/>
                    <a:pt x="1073" y="0"/>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5189600" y="2028900"/>
              <a:ext cx="52525" cy="47350"/>
            </a:xfrm>
            <a:custGeom>
              <a:avLst/>
              <a:gdLst/>
              <a:ahLst/>
              <a:cxnLst/>
              <a:rect l="l" t="t" r="r" b="b"/>
              <a:pathLst>
                <a:path w="2101" h="1894" extrusionOk="0">
                  <a:moveTo>
                    <a:pt x="981" y="0"/>
                  </a:moveTo>
                  <a:cubicBezTo>
                    <a:pt x="956" y="0"/>
                    <a:pt x="930" y="1"/>
                    <a:pt x="904" y="3"/>
                  </a:cubicBezTo>
                  <a:cubicBezTo>
                    <a:pt x="478" y="45"/>
                    <a:pt x="126" y="338"/>
                    <a:pt x="1" y="731"/>
                  </a:cubicBezTo>
                  <a:cubicBezTo>
                    <a:pt x="70" y="777"/>
                    <a:pt x="166" y="816"/>
                    <a:pt x="291" y="816"/>
                  </a:cubicBezTo>
                  <a:cubicBezTo>
                    <a:pt x="303" y="816"/>
                    <a:pt x="315" y="815"/>
                    <a:pt x="327" y="814"/>
                  </a:cubicBezTo>
                  <a:cubicBezTo>
                    <a:pt x="570" y="798"/>
                    <a:pt x="787" y="697"/>
                    <a:pt x="996" y="572"/>
                  </a:cubicBezTo>
                  <a:cubicBezTo>
                    <a:pt x="1066" y="526"/>
                    <a:pt x="1146" y="505"/>
                    <a:pt x="1225" y="505"/>
                  </a:cubicBezTo>
                  <a:cubicBezTo>
                    <a:pt x="1421" y="505"/>
                    <a:pt x="1612" y="638"/>
                    <a:pt x="1624" y="865"/>
                  </a:cubicBezTo>
                  <a:cubicBezTo>
                    <a:pt x="1641" y="1107"/>
                    <a:pt x="1557" y="1400"/>
                    <a:pt x="1699" y="1618"/>
                  </a:cubicBezTo>
                  <a:cubicBezTo>
                    <a:pt x="1791" y="1751"/>
                    <a:pt x="1942" y="1843"/>
                    <a:pt x="2101" y="1894"/>
                  </a:cubicBezTo>
                  <a:lnTo>
                    <a:pt x="2025" y="957"/>
                  </a:lnTo>
                  <a:cubicBezTo>
                    <a:pt x="1977" y="414"/>
                    <a:pt x="1518"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237075" y="2070350"/>
              <a:ext cx="20750" cy="19950"/>
            </a:xfrm>
            <a:custGeom>
              <a:avLst/>
              <a:gdLst/>
              <a:ahLst/>
              <a:cxnLst/>
              <a:rect l="l" t="t" r="r" b="b"/>
              <a:pathLst>
                <a:path w="830" h="798" extrusionOk="0">
                  <a:moveTo>
                    <a:pt x="410" y="0"/>
                  </a:moveTo>
                  <a:cubicBezTo>
                    <a:pt x="399" y="0"/>
                    <a:pt x="388" y="1"/>
                    <a:pt x="377" y="1"/>
                  </a:cubicBezTo>
                  <a:cubicBezTo>
                    <a:pt x="160" y="18"/>
                    <a:pt x="1" y="211"/>
                    <a:pt x="18" y="428"/>
                  </a:cubicBezTo>
                  <a:cubicBezTo>
                    <a:pt x="34" y="636"/>
                    <a:pt x="209" y="797"/>
                    <a:pt x="414" y="797"/>
                  </a:cubicBezTo>
                  <a:cubicBezTo>
                    <a:pt x="424" y="797"/>
                    <a:pt x="434" y="797"/>
                    <a:pt x="444" y="796"/>
                  </a:cubicBezTo>
                  <a:cubicBezTo>
                    <a:pt x="662" y="779"/>
                    <a:pt x="829" y="587"/>
                    <a:pt x="812" y="370"/>
                  </a:cubicBezTo>
                  <a:cubicBezTo>
                    <a:pt x="796" y="155"/>
                    <a:pt x="621" y="0"/>
                    <a:pt x="410" y="0"/>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4969375" y="2167625"/>
              <a:ext cx="355575" cy="110475"/>
            </a:xfrm>
            <a:custGeom>
              <a:avLst/>
              <a:gdLst/>
              <a:ahLst/>
              <a:cxnLst/>
              <a:rect l="l" t="t" r="r" b="b"/>
              <a:pathLst>
                <a:path w="14223" h="4419" extrusionOk="0">
                  <a:moveTo>
                    <a:pt x="13468" y="2569"/>
                  </a:moveTo>
                  <a:lnTo>
                    <a:pt x="13468" y="2569"/>
                  </a:lnTo>
                  <a:cubicBezTo>
                    <a:pt x="13459" y="2572"/>
                    <a:pt x="13450" y="2574"/>
                    <a:pt x="13441" y="2577"/>
                  </a:cubicBezTo>
                  <a:lnTo>
                    <a:pt x="13445" y="2577"/>
                  </a:lnTo>
                  <a:lnTo>
                    <a:pt x="13470" y="2569"/>
                  </a:lnTo>
                  <a:close/>
                  <a:moveTo>
                    <a:pt x="625" y="1"/>
                  </a:moveTo>
                  <a:cubicBezTo>
                    <a:pt x="397" y="1"/>
                    <a:pt x="186" y="137"/>
                    <a:pt x="109" y="360"/>
                  </a:cubicBezTo>
                  <a:cubicBezTo>
                    <a:pt x="1" y="653"/>
                    <a:pt x="143" y="971"/>
                    <a:pt x="427" y="1071"/>
                  </a:cubicBezTo>
                  <a:lnTo>
                    <a:pt x="9278" y="4359"/>
                  </a:lnTo>
                  <a:cubicBezTo>
                    <a:pt x="9384" y="4398"/>
                    <a:pt x="9495" y="4419"/>
                    <a:pt x="9607" y="4419"/>
                  </a:cubicBezTo>
                  <a:cubicBezTo>
                    <a:pt x="9735" y="4419"/>
                    <a:pt x="9865" y="4392"/>
                    <a:pt x="9989" y="4334"/>
                  </a:cubicBezTo>
                  <a:lnTo>
                    <a:pt x="10098" y="4284"/>
                  </a:lnTo>
                  <a:lnTo>
                    <a:pt x="11855" y="3372"/>
                  </a:lnTo>
                  <a:lnTo>
                    <a:pt x="12725" y="2920"/>
                  </a:lnTo>
                  <a:lnTo>
                    <a:pt x="13160" y="2711"/>
                  </a:lnTo>
                  <a:lnTo>
                    <a:pt x="13361" y="2611"/>
                  </a:lnTo>
                  <a:lnTo>
                    <a:pt x="13425" y="2582"/>
                  </a:lnTo>
                  <a:lnTo>
                    <a:pt x="13425" y="2582"/>
                  </a:lnTo>
                  <a:cubicBezTo>
                    <a:pt x="13430" y="2580"/>
                    <a:pt x="13435" y="2579"/>
                    <a:pt x="13441" y="2577"/>
                  </a:cubicBezTo>
                  <a:lnTo>
                    <a:pt x="13434" y="2577"/>
                  </a:lnTo>
                  <a:lnTo>
                    <a:pt x="13453" y="2569"/>
                  </a:lnTo>
                  <a:lnTo>
                    <a:pt x="13468" y="2569"/>
                  </a:lnTo>
                  <a:cubicBezTo>
                    <a:pt x="13905" y="2430"/>
                    <a:pt x="14223" y="2021"/>
                    <a:pt x="14223" y="1540"/>
                  </a:cubicBezTo>
                  <a:cubicBezTo>
                    <a:pt x="14223" y="946"/>
                    <a:pt x="13737" y="469"/>
                    <a:pt x="13143" y="469"/>
                  </a:cubicBezTo>
                  <a:cubicBezTo>
                    <a:pt x="13085" y="469"/>
                    <a:pt x="13018" y="469"/>
                    <a:pt x="12959" y="477"/>
                  </a:cubicBezTo>
                  <a:lnTo>
                    <a:pt x="12917" y="486"/>
                  </a:lnTo>
                  <a:lnTo>
                    <a:pt x="12901" y="494"/>
                  </a:lnTo>
                  <a:lnTo>
                    <a:pt x="12867" y="502"/>
                  </a:lnTo>
                  <a:lnTo>
                    <a:pt x="12817" y="511"/>
                  </a:lnTo>
                  <a:lnTo>
                    <a:pt x="12784" y="528"/>
                  </a:lnTo>
                  <a:lnTo>
                    <a:pt x="12733" y="536"/>
                  </a:lnTo>
                  <a:lnTo>
                    <a:pt x="12700" y="553"/>
                  </a:lnTo>
                  <a:lnTo>
                    <a:pt x="12608" y="594"/>
                  </a:lnTo>
                  <a:lnTo>
                    <a:pt x="12466" y="653"/>
                  </a:lnTo>
                  <a:lnTo>
                    <a:pt x="12223" y="770"/>
                  </a:lnTo>
                  <a:lnTo>
                    <a:pt x="11763" y="996"/>
                  </a:lnTo>
                  <a:lnTo>
                    <a:pt x="10868" y="1456"/>
                  </a:lnTo>
                  <a:lnTo>
                    <a:pt x="9457" y="2195"/>
                  </a:lnTo>
                  <a:lnTo>
                    <a:pt x="9457" y="2195"/>
                  </a:lnTo>
                  <a:lnTo>
                    <a:pt x="762" y="17"/>
                  </a:lnTo>
                  <a:cubicBezTo>
                    <a:pt x="716" y="6"/>
                    <a:pt x="670" y="1"/>
                    <a:pt x="625" y="1"/>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4946175" y="2118450"/>
              <a:ext cx="62975" cy="82875"/>
            </a:xfrm>
            <a:custGeom>
              <a:avLst/>
              <a:gdLst/>
              <a:ahLst/>
              <a:cxnLst/>
              <a:rect l="l" t="t" r="r" b="b"/>
              <a:pathLst>
                <a:path w="2519" h="3315" extrusionOk="0">
                  <a:moveTo>
                    <a:pt x="1583" y="1"/>
                  </a:moveTo>
                  <a:cubicBezTo>
                    <a:pt x="1491" y="1"/>
                    <a:pt x="1405" y="93"/>
                    <a:pt x="1355" y="186"/>
                  </a:cubicBezTo>
                  <a:cubicBezTo>
                    <a:pt x="1213" y="428"/>
                    <a:pt x="1146" y="713"/>
                    <a:pt x="1163" y="997"/>
                  </a:cubicBezTo>
                  <a:cubicBezTo>
                    <a:pt x="1133" y="1004"/>
                    <a:pt x="1103" y="1007"/>
                    <a:pt x="1072" y="1007"/>
                  </a:cubicBezTo>
                  <a:cubicBezTo>
                    <a:pt x="955" y="1007"/>
                    <a:pt x="832" y="965"/>
                    <a:pt x="720" y="939"/>
                  </a:cubicBezTo>
                  <a:cubicBezTo>
                    <a:pt x="614" y="907"/>
                    <a:pt x="503" y="876"/>
                    <a:pt x="391" y="876"/>
                  </a:cubicBezTo>
                  <a:cubicBezTo>
                    <a:pt x="353" y="876"/>
                    <a:pt x="315" y="880"/>
                    <a:pt x="276" y="888"/>
                  </a:cubicBezTo>
                  <a:cubicBezTo>
                    <a:pt x="134" y="913"/>
                    <a:pt x="0" y="1047"/>
                    <a:pt x="17" y="1189"/>
                  </a:cubicBezTo>
                  <a:cubicBezTo>
                    <a:pt x="34" y="1399"/>
                    <a:pt x="285" y="1466"/>
                    <a:pt x="485" y="1491"/>
                  </a:cubicBezTo>
                  <a:cubicBezTo>
                    <a:pt x="477" y="1490"/>
                    <a:pt x="468" y="1489"/>
                    <a:pt x="460" y="1489"/>
                  </a:cubicBezTo>
                  <a:cubicBezTo>
                    <a:pt x="317" y="1489"/>
                    <a:pt x="173" y="1616"/>
                    <a:pt x="134" y="1758"/>
                  </a:cubicBezTo>
                  <a:cubicBezTo>
                    <a:pt x="101" y="1909"/>
                    <a:pt x="184" y="2085"/>
                    <a:pt x="335" y="2143"/>
                  </a:cubicBezTo>
                  <a:cubicBezTo>
                    <a:pt x="92" y="2361"/>
                    <a:pt x="159" y="2704"/>
                    <a:pt x="435" y="2879"/>
                  </a:cubicBezTo>
                  <a:cubicBezTo>
                    <a:pt x="552" y="2946"/>
                    <a:pt x="686" y="2971"/>
                    <a:pt x="812" y="2996"/>
                  </a:cubicBezTo>
                  <a:cubicBezTo>
                    <a:pt x="1380" y="3105"/>
                    <a:pt x="1949" y="3214"/>
                    <a:pt x="2518" y="3314"/>
                  </a:cubicBezTo>
                  <a:cubicBezTo>
                    <a:pt x="2510" y="2938"/>
                    <a:pt x="2343" y="2603"/>
                    <a:pt x="1983" y="2453"/>
                  </a:cubicBezTo>
                  <a:cubicBezTo>
                    <a:pt x="2133" y="2152"/>
                    <a:pt x="1941" y="1800"/>
                    <a:pt x="1807" y="1491"/>
                  </a:cubicBezTo>
                  <a:cubicBezTo>
                    <a:pt x="1615" y="1031"/>
                    <a:pt x="1548" y="503"/>
                    <a:pt x="1631" y="10"/>
                  </a:cubicBezTo>
                  <a:cubicBezTo>
                    <a:pt x="1615" y="4"/>
                    <a:pt x="1599" y="1"/>
                    <a:pt x="1583" y="1"/>
                  </a:cubicBezTo>
                  <a:close/>
                </a:path>
              </a:pathLst>
            </a:custGeom>
            <a:solidFill>
              <a:srgbClr val="C44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5178950" y="1950325"/>
              <a:ext cx="82000" cy="82225"/>
            </a:xfrm>
            <a:custGeom>
              <a:avLst/>
              <a:gdLst/>
              <a:ahLst/>
              <a:cxnLst/>
              <a:rect l="l" t="t" r="r" b="b"/>
              <a:pathLst>
                <a:path w="3280" h="3289" extrusionOk="0">
                  <a:moveTo>
                    <a:pt x="1640" y="0"/>
                  </a:moveTo>
                  <a:cubicBezTo>
                    <a:pt x="736" y="0"/>
                    <a:pt x="0" y="737"/>
                    <a:pt x="0" y="1649"/>
                  </a:cubicBezTo>
                  <a:cubicBezTo>
                    <a:pt x="0" y="2552"/>
                    <a:pt x="736" y="3288"/>
                    <a:pt x="1640" y="3288"/>
                  </a:cubicBezTo>
                  <a:cubicBezTo>
                    <a:pt x="2543" y="3288"/>
                    <a:pt x="3280" y="2552"/>
                    <a:pt x="3280" y="1649"/>
                  </a:cubicBezTo>
                  <a:cubicBezTo>
                    <a:pt x="3280" y="737"/>
                    <a:pt x="2543" y="0"/>
                    <a:pt x="1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5150500" y="1814375"/>
              <a:ext cx="141825" cy="141200"/>
            </a:xfrm>
            <a:custGeom>
              <a:avLst/>
              <a:gdLst/>
              <a:ahLst/>
              <a:cxnLst/>
              <a:rect l="l" t="t" r="r" b="b"/>
              <a:pathLst>
                <a:path w="5673" h="5648" extrusionOk="0">
                  <a:moveTo>
                    <a:pt x="2831" y="1"/>
                  </a:moveTo>
                  <a:cubicBezTo>
                    <a:pt x="1280" y="1"/>
                    <a:pt x="26" y="1249"/>
                    <a:pt x="17" y="2803"/>
                  </a:cubicBezTo>
                  <a:cubicBezTo>
                    <a:pt x="0" y="4359"/>
                    <a:pt x="1255" y="5639"/>
                    <a:pt x="2820" y="5648"/>
                  </a:cubicBezTo>
                  <a:cubicBezTo>
                    <a:pt x="2825" y="5648"/>
                    <a:pt x="2830" y="5648"/>
                    <a:pt x="2835" y="5648"/>
                  </a:cubicBezTo>
                  <a:cubicBezTo>
                    <a:pt x="4384" y="5648"/>
                    <a:pt x="5647" y="4396"/>
                    <a:pt x="5664" y="2845"/>
                  </a:cubicBezTo>
                  <a:cubicBezTo>
                    <a:pt x="5672" y="1289"/>
                    <a:pt x="4418" y="9"/>
                    <a:pt x="2862" y="1"/>
                  </a:cubicBezTo>
                  <a:cubicBezTo>
                    <a:pt x="2851" y="1"/>
                    <a:pt x="2841" y="1"/>
                    <a:pt x="2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5201125" y="2092325"/>
              <a:ext cx="15275" cy="7150"/>
            </a:xfrm>
            <a:custGeom>
              <a:avLst/>
              <a:gdLst/>
              <a:ahLst/>
              <a:cxnLst/>
              <a:rect l="l" t="t" r="r" b="b"/>
              <a:pathLst>
                <a:path w="611" h="286" extrusionOk="0">
                  <a:moveTo>
                    <a:pt x="611" y="1"/>
                  </a:moveTo>
                  <a:lnTo>
                    <a:pt x="0" y="9"/>
                  </a:lnTo>
                  <a:cubicBezTo>
                    <a:pt x="25" y="168"/>
                    <a:pt x="151" y="285"/>
                    <a:pt x="310" y="285"/>
                  </a:cubicBezTo>
                  <a:cubicBezTo>
                    <a:pt x="468" y="285"/>
                    <a:pt x="594" y="160"/>
                    <a:pt x="6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227050" y="2162600"/>
              <a:ext cx="110025" cy="119875"/>
            </a:xfrm>
            <a:custGeom>
              <a:avLst/>
              <a:gdLst/>
              <a:ahLst/>
              <a:cxnLst/>
              <a:rect l="l" t="t" r="r" b="b"/>
              <a:pathLst>
                <a:path w="4401" h="4795" extrusionOk="0">
                  <a:moveTo>
                    <a:pt x="2617" y="1"/>
                  </a:moveTo>
                  <a:cubicBezTo>
                    <a:pt x="2612" y="1"/>
                    <a:pt x="2607" y="1"/>
                    <a:pt x="2602" y="1"/>
                  </a:cubicBezTo>
                  <a:cubicBezTo>
                    <a:pt x="1916" y="17"/>
                    <a:pt x="1339" y="494"/>
                    <a:pt x="879" y="996"/>
                  </a:cubicBezTo>
                  <a:lnTo>
                    <a:pt x="394" y="1306"/>
                  </a:lnTo>
                  <a:cubicBezTo>
                    <a:pt x="34" y="1942"/>
                    <a:pt x="0" y="2753"/>
                    <a:pt x="293" y="3422"/>
                  </a:cubicBezTo>
                  <a:cubicBezTo>
                    <a:pt x="586" y="4100"/>
                    <a:pt x="1205" y="4619"/>
                    <a:pt x="1916" y="4794"/>
                  </a:cubicBezTo>
                  <a:cubicBezTo>
                    <a:pt x="2594" y="4476"/>
                    <a:pt x="3230" y="4050"/>
                    <a:pt x="3690" y="3456"/>
                  </a:cubicBezTo>
                  <a:cubicBezTo>
                    <a:pt x="4150" y="2862"/>
                    <a:pt x="4401" y="2067"/>
                    <a:pt x="4217" y="1339"/>
                  </a:cubicBezTo>
                  <a:cubicBezTo>
                    <a:pt x="4034" y="616"/>
                    <a:pt x="3364" y="1"/>
                    <a:pt x="2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35"/>
          <p:cNvGrpSpPr/>
          <p:nvPr/>
        </p:nvGrpSpPr>
        <p:grpSpPr>
          <a:xfrm rot="-379867">
            <a:off x="8186056" y="3818358"/>
            <a:ext cx="747615" cy="1128986"/>
            <a:chOff x="5644825" y="1283850"/>
            <a:chExt cx="825250" cy="1246225"/>
          </a:xfrm>
        </p:grpSpPr>
        <p:sp>
          <p:nvSpPr>
            <p:cNvPr id="325" name="Google Shape;325;p35"/>
            <p:cNvSpPr/>
            <p:nvPr/>
          </p:nvSpPr>
          <p:spPr>
            <a:xfrm>
              <a:off x="5881500" y="1283850"/>
              <a:ext cx="588575" cy="1151900"/>
            </a:xfrm>
            <a:custGeom>
              <a:avLst/>
              <a:gdLst/>
              <a:ahLst/>
              <a:cxnLst/>
              <a:rect l="l" t="t" r="r" b="b"/>
              <a:pathLst>
                <a:path w="23543" h="46076" extrusionOk="0">
                  <a:moveTo>
                    <a:pt x="21752" y="1"/>
                  </a:moveTo>
                  <a:cubicBezTo>
                    <a:pt x="18263" y="1324"/>
                    <a:pt x="14463" y="2932"/>
                    <a:pt x="12894" y="6304"/>
                  </a:cubicBezTo>
                  <a:cubicBezTo>
                    <a:pt x="12193" y="7796"/>
                    <a:pt x="12025" y="9469"/>
                    <a:pt x="11584" y="11051"/>
                  </a:cubicBezTo>
                  <a:cubicBezTo>
                    <a:pt x="10857" y="13671"/>
                    <a:pt x="9353" y="16071"/>
                    <a:pt x="7329" y="17874"/>
                  </a:cubicBezTo>
                  <a:cubicBezTo>
                    <a:pt x="5915" y="19119"/>
                    <a:pt x="4255" y="20079"/>
                    <a:pt x="2945" y="21454"/>
                  </a:cubicBezTo>
                  <a:cubicBezTo>
                    <a:pt x="870" y="23620"/>
                    <a:pt x="1" y="26733"/>
                    <a:pt x="273" y="29690"/>
                  </a:cubicBezTo>
                  <a:cubicBezTo>
                    <a:pt x="403" y="31207"/>
                    <a:pt x="870" y="32595"/>
                    <a:pt x="1493" y="33970"/>
                  </a:cubicBezTo>
                  <a:cubicBezTo>
                    <a:pt x="1726" y="34476"/>
                    <a:pt x="1947" y="34982"/>
                    <a:pt x="2232" y="35449"/>
                  </a:cubicBezTo>
                  <a:cubicBezTo>
                    <a:pt x="2634" y="36110"/>
                    <a:pt x="3347" y="36551"/>
                    <a:pt x="3723" y="37174"/>
                  </a:cubicBezTo>
                  <a:cubicBezTo>
                    <a:pt x="3892" y="37459"/>
                    <a:pt x="3827" y="37809"/>
                    <a:pt x="3749" y="38121"/>
                  </a:cubicBezTo>
                  <a:cubicBezTo>
                    <a:pt x="3282" y="40287"/>
                    <a:pt x="3140" y="42518"/>
                    <a:pt x="3347" y="44723"/>
                  </a:cubicBezTo>
                  <a:cubicBezTo>
                    <a:pt x="3373" y="45008"/>
                    <a:pt x="3412" y="45293"/>
                    <a:pt x="3555" y="45540"/>
                  </a:cubicBezTo>
                  <a:cubicBezTo>
                    <a:pt x="3800" y="45929"/>
                    <a:pt x="4280" y="46075"/>
                    <a:pt x="4752" y="46075"/>
                  </a:cubicBezTo>
                  <a:cubicBezTo>
                    <a:pt x="4878" y="46075"/>
                    <a:pt x="5004" y="46065"/>
                    <a:pt x="5124" y="46046"/>
                  </a:cubicBezTo>
                  <a:cubicBezTo>
                    <a:pt x="5695" y="45942"/>
                    <a:pt x="6253" y="45695"/>
                    <a:pt x="6836" y="45656"/>
                  </a:cubicBezTo>
                  <a:cubicBezTo>
                    <a:pt x="5591" y="43348"/>
                    <a:pt x="6369" y="40520"/>
                    <a:pt x="7174" y="38017"/>
                  </a:cubicBezTo>
                  <a:cubicBezTo>
                    <a:pt x="7771" y="38086"/>
                    <a:pt x="8374" y="38121"/>
                    <a:pt x="8976" y="38121"/>
                  </a:cubicBezTo>
                  <a:cubicBezTo>
                    <a:pt x="9837" y="38121"/>
                    <a:pt x="10697" y="38050"/>
                    <a:pt x="11545" y="37913"/>
                  </a:cubicBezTo>
                  <a:cubicBezTo>
                    <a:pt x="12063" y="37822"/>
                    <a:pt x="12569" y="37719"/>
                    <a:pt x="13036" y="37472"/>
                  </a:cubicBezTo>
                  <a:cubicBezTo>
                    <a:pt x="14852" y="36525"/>
                    <a:pt x="15150" y="34126"/>
                    <a:pt x="15630" y="32141"/>
                  </a:cubicBezTo>
                  <a:cubicBezTo>
                    <a:pt x="16188" y="29755"/>
                    <a:pt x="17329" y="27511"/>
                    <a:pt x="18925" y="25643"/>
                  </a:cubicBezTo>
                  <a:cubicBezTo>
                    <a:pt x="19988" y="24385"/>
                    <a:pt x="21298" y="23244"/>
                    <a:pt x="21895" y="21700"/>
                  </a:cubicBezTo>
                  <a:cubicBezTo>
                    <a:pt x="23153" y="18470"/>
                    <a:pt x="20922" y="14826"/>
                    <a:pt x="21623" y="11440"/>
                  </a:cubicBezTo>
                  <a:cubicBezTo>
                    <a:pt x="21908" y="10053"/>
                    <a:pt x="22660" y="8795"/>
                    <a:pt x="22972" y="7420"/>
                  </a:cubicBezTo>
                  <a:cubicBezTo>
                    <a:pt x="23542" y="4942"/>
                    <a:pt x="22634" y="2387"/>
                    <a:pt x="21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083200" y="2304950"/>
              <a:ext cx="258525" cy="225125"/>
            </a:xfrm>
            <a:custGeom>
              <a:avLst/>
              <a:gdLst/>
              <a:ahLst/>
              <a:cxnLst/>
              <a:rect l="l" t="t" r="r" b="b"/>
              <a:pathLst>
                <a:path w="10341" h="9005" extrusionOk="0">
                  <a:moveTo>
                    <a:pt x="10103" y="0"/>
                  </a:moveTo>
                  <a:cubicBezTo>
                    <a:pt x="10055" y="0"/>
                    <a:pt x="10005" y="16"/>
                    <a:pt x="9962" y="52"/>
                  </a:cubicBezTo>
                  <a:cubicBezTo>
                    <a:pt x="7705" y="2089"/>
                    <a:pt x="3697" y="1959"/>
                    <a:pt x="1713" y="4397"/>
                  </a:cubicBezTo>
                  <a:cubicBezTo>
                    <a:pt x="1155" y="5072"/>
                    <a:pt x="1" y="7796"/>
                    <a:pt x="377" y="8717"/>
                  </a:cubicBezTo>
                  <a:cubicBezTo>
                    <a:pt x="465" y="8930"/>
                    <a:pt x="719" y="9005"/>
                    <a:pt x="1064" y="9005"/>
                  </a:cubicBezTo>
                  <a:cubicBezTo>
                    <a:pt x="1864" y="9005"/>
                    <a:pt x="3152" y="8603"/>
                    <a:pt x="3982" y="8603"/>
                  </a:cubicBezTo>
                  <a:cubicBezTo>
                    <a:pt x="4055" y="8603"/>
                    <a:pt x="4125" y="8606"/>
                    <a:pt x="4190" y="8613"/>
                  </a:cubicBezTo>
                  <a:cubicBezTo>
                    <a:pt x="4834" y="8682"/>
                    <a:pt x="5510" y="8837"/>
                    <a:pt x="6151" y="8837"/>
                  </a:cubicBezTo>
                  <a:cubicBezTo>
                    <a:pt x="6594" y="8837"/>
                    <a:pt x="7020" y="8763"/>
                    <a:pt x="7407" y="8535"/>
                  </a:cubicBezTo>
                  <a:cubicBezTo>
                    <a:pt x="7744" y="8340"/>
                    <a:pt x="8016" y="8029"/>
                    <a:pt x="8263" y="7718"/>
                  </a:cubicBezTo>
                  <a:cubicBezTo>
                    <a:pt x="9287" y="6408"/>
                    <a:pt x="9936" y="4787"/>
                    <a:pt x="10079" y="3113"/>
                  </a:cubicBezTo>
                  <a:cubicBezTo>
                    <a:pt x="10169" y="2166"/>
                    <a:pt x="10105" y="1168"/>
                    <a:pt x="10312" y="247"/>
                  </a:cubicBezTo>
                  <a:cubicBezTo>
                    <a:pt x="10340" y="107"/>
                    <a:pt x="10227" y="0"/>
                    <a:pt x="10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5644825" y="2149650"/>
              <a:ext cx="219850" cy="267825"/>
            </a:xfrm>
            <a:custGeom>
              <a:avLst/>
              <a:gdLst/>
              <a:ahLst/>
              <a:cxnLst/>
              <a:rect l="l" t="t" r="r" b="b"/>
              <a:pathLst>
                <a:path w="8794" h="10713" extrusionOk="0">
                  <a:moveTo>
                    <a:pt x="267" y="1"/>
                  </a:moveTo>
                  <a:cubicBezTo>
                    <a:pt x="108" y="1"/>
                    <a:pt x="1" y="189"/>
                    <a:pt x="103" y="337"/>
                  </a:cubicBezTo>
                  <a:cubicBezTo>
                    <a:pt x="1932" y="2775"/>
                    <a:pt x="1452" y="6744"/>
                    <a:pt x="3683" y="8949"/>
                  </a:cubicBezTo>
                  <a:cubicBezTo>
                    <a:pt x="4249" y="9515"/>
                    <a:pt x="6464" y="10712"/>
                    <a:pt x="7564" y="10712"/>
                  </a:cubicBezTo>
                  <a:cubicBezTo>
                    <a:pt x="7675" y="10712"/>
                    <a:pt x="7774" y="10700"/>
                    <a:pt x="7860" y="10674"/>
                  </a:cubicBezTo>
                  <a:cubicBezTo>
                    <a:pt x="8651" y="10428"/>
                    <a:pt x="7899" y="7976"/>
                    <a:pt x="8119" y="6874"/>
                  </a:cubicBezTo>
                  <a:cubicBezTo>
                    <a:pt x="8327" y="5797"/>
                    <a:pt x="8794" y="4643"/>
                    <a:pt x="8327" y="3644"/>
                  </a:cubicBezTo>
                  <a:cubicBezTo>
                    <a:pt x="8158" y="3294"/>
                    <a:pt x="7886" y="2996"/>
                    <a:pt x="7600" y="2723"/>
                  </a:cubicBezTo>
                  <a:cubicBezTo>
                    <a:pt x="6381" y="1582"/>
                    <a:pt x="4825" y="804"/>
                    <a:pt x="3177" y="492"/>
                  </a:cubicBezTo>
                  <a:cubicBezTo>
                    <a:pt x="2230" y="324"/>
                    <a:pt x="1232" y="298"/>
                    <a:pt x="337" y="13"/>
                  </a:cubicBezTo>
                  <a:cubicBezTo>
                    <a:pt x="313" y="5"/>
                    <a:pt x="290" y="1"/>
                    <a:pt x="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48" y="139871"/>
            <a:ext cx="7651019"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49" y="936586"/>
            <a:ext cx="8329444" cy="293382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Using the optimal number of clusters and best combination of features, we were able to get a decent variation of characteristics for each cluster </a:t>
            </a:r>
          </a:p>
          <a:p>
            <a:pPr marL="285750" lvl="0" indent="-285750" algn="l" rtl="0">
              <a:spcBef>
                <a:spcPts val="0"/>
              </a:spcBef>
              <a:spcAft>
                <a:spcPts val="0"/>
              </a:spcAft>
              <a:buFont typeface="Arial" panose="020B0604020202020204" pitchFamily="34" charset="0"/>
              <a:buChar char="•"/>
            </a:pPr>
            <a:r>
              <a:rPr lang="en-US" dirty="0"/>
              <a:t>However, one downside is still that the cluster sizes are not very even with the 0th cluster dominating as it represents 56.3% of the total data</a:t>
            </a:r>
          </a:p>
          <a:p>
            <a:pPr marL="285750" lvl="0" indent="-285750" algn="l" rtl="0">
              <a:spcBef>
                <a:spcPts val="0"/>
              </a:spcBef>
              <a:spcAft>
                <a:spcPts val="0"/>
              </a:spcAft>
              <a:buFont typeface="Arial" panose="020B0604020202020204" pitchFamily="34" charset="0"/>
              <a:buChar char="•"/>
            </a:pPr>
            <a:r>
              <a:rPr lang="en-US" dirty="0"/>
              <a:t>On top of that, there is also a cluster with ‘Yes’ under the Resign Status feature which allows us to know the characteristics of employees who have resigned</a:t>
            </a:r>
          </a:p>
          <a:p>
            <a:pPr marL="285750" indent="-285750">
              <a:buFont typeface="Arial" panose="020B0604020202020204" pitchFamily="34" charset="0"/>
              <a:buChar char="•"/>
            </a:pPr>
            <a:r>
              <a:rPr lang="en-US" dirty="0"/>
              <a:t>Overall, it is an improvement from using the default parameters of the Agglomerative Clustering algorithm</a:t>
            </a:r>
          </a:p>
        </p:txBody>
      </p:sp>
      <p:sp>
        <p:nvSpPr>
          <p:cNvPr id="566" name="Google Shape;566;p41"/>
          <p:cNvSpPr txBox="1">
            <a:spLocks noGrp="1"/>
          </p:cNvSpPr>
          <p:nvPr>
            <p:ph type="title"/>
          </p:nvPr>
        </p:nvSpPr>
        <p:spPr>
          <a:xfrm>
            <a:off x="187750" y="232786"/>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Agglomerative Clustering (Improved)</a:t>
            </a:r>
            <a:endParaRPr dirty="0"/>
          </a:p>
        </p:txBody>
      </p:sp>
      <p:pic>
        <p:nvPicPr>
          <p:cNvPr id="6" name="Picture 5">
            <a:extLst>
              <a:ext uri="{FF2B5EF4-FFF2-40B4-BE49-F238E27FC236}">
                <a16:creationId xmlns:a16="http://schemas.microsoft.com/office/drawing/2014/main" id="{6FEE9579-AF00-2168-D61A-78D625F374ED}"/>
              </a:ext>
            </a:extLst>
          </p:cNvPr>
          <p:cNvPicPr>
            <a:picLocks noChangeAspect="1"/>
          </p:cNvPicPr>
          <p:nvPr/>
        </p:nvPicPr>
        <p:blipFill>
          <a:blip r:embed="rId3"/>
          <a:stretch>
            <a:fillRect/>
          </a:stretch>
        </p:blipFill>
        <p:spPr>
          <a:xfrm>
            <a:off x="187749" y="3743168"/>
            <a:ext cx="8329444" cy="1260461"/>
          </a:xfrm>
          <a:prstGeom prst="rect">
            <a:avLst/>
          </a:prstGeom>
        </p:spPr>
      </p:pic>
    </p:spTree>
    <p:extLst>
      <p:ext uri="{BB962C8B-B14F-4D97-AF65-F5344CB8AC3E}">
        <p14:creationId xmlns:p14="http://schemas.microsoft.com/office/powerpoint/2010/main" val="50776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4970207" y="119986"/>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4970207" y="919607"/>
            <a:ext cx="4067392" cy="165214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Average silhouette score is about 0.45 </a:t>
            </a:r>
          </a:p>
          <a:p>
            <a:pPr marL="285750" lvl="0" indent="-285750" algn="l" rtl="0">
              <a:spcBef>
                <a:spcPts val="0"/>
              </a:spcBef>
              <a:spcAft>
                <a:spcPts val="0"/>
              </a:spcAft>
              <a:buFont typeface="Arial" panose="020B0604020202020204" pitchFamily="34" charset="0"/>
              <a:buChar char="•"/>
            </a:pPr>
            <a:r>
              <a:rPr lang="en-US" dirty="0"/>
              <a:t>Very little data points from each cluster have negative silhouette score which indicates that clusters are moderately well distinguished </a:t>
            </a:r>
          </a:p>
        </p:txBody>
      </p:sp>
      <p:sp>
        <p:nvSpPr>
          <p:cNvPr id="566" name="Google Shape;566;p41"/>
          <p:cNvSpPr txBox="1">
            <a:spLocks noGrp="1"/>
          </p:cNvSpPr>
          <p:nvPr>
            <p:ph type="title"/>
          </p:nvPr>
        </p:nvSpPr>
        <p:spPr>
          <a:xfrm>
            <a:off x="5191429" y="215807"/>
            <a:ext cx="3455337"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Agglomerative  </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58457" y="2751537"/>
            <a:ext cx="3296801" cy="2081365"/>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The 3D scatterplot shows the clusters can be clearly seen with no overlapping clusters</a:t>
            </a:r>
          </a:p>
        </p:txBody>
      </p:sp>
      <p:pic>
        <p:nvPicPr>
          <p:cNvPr id="4" name="Picture 3">
            <a:extLst>
              <a:ext uri="{FF2B5EF4-FFF2-40B4-BE49-F238E27FC236}">
                <a16:creationId xmlns:a16="http://schemas.microsoft.com/office/drawing/2014/main" id="{9CDF03DA-3766-CB90-BB37-92CE4343F7A3}"/>
              </a:ext>
            </a:extLst>
          </p:cNvPr>
          <p:cNvPicPr>
            <a:picLocks noChangeAspect="1"/>
          </p:cNvPicPr>
          <p:nvPr/>
        </p:nvPicPr>
        <p:blipFill>
          <a:blip r:embed="rId3"/>
          <a:stretch>
            <a:fillRect/>
          </a:stretch>
        </p:blipFill>
        <p:spPr>
          <a:xfrm>
            <a:off x="58457" y="215807"/>
            <a:ext cx="4815885" cy="2262519"/>
          </a:xfrm>
          <a:prstGeom prst="rect">
            <a:avLst/>
          </a:prstGeom>
        </p:spPr>
      </p:pic>
      <p:pic>
        <p:nvPicPr>
          <p:cNvPr id="7" name="Picture 6">
            <a:extLst>
              <a:ext uri="{FF2B5EF4-FFF2-40B4-BE49-F238E27FC236}">
                <a16:creationId xmlns:a16="http://schemas.microsoft.com/office/drawing/2014/main" id="{A7809CF3-364F-0189-8060-EA40127C07D0}"/>
              </a:ext>
            </a:extLst>
          </p:cNvPr>
          <p:cNvPicPr>
            <a:picLocks noChangeAspect="1"/>
          </p:cNvPicPr>
          <p:nvPr/>
        </p:nvPicPr>
        <p:blipFill>
          <a:blip r:embed="rId4"/>
          <a:stretch>
            <a:fillRect/>
          </a:stretch>
        </p:blipFill>
        <p:spPr>
          <a:xfrm>
            <a:off x="3484294" y="2759223"/>
            <a:ext cx="5553305" cy="2073679"/>
          </a:xfrm>
          <a:prstGeom prst="rect">
            <a:avLst/>
          </a:prstGeom>
        </p:spPr>
      </p:pic>
    </p:spTree>
    <p:extLst>
      <p:ext uri="{BB962C8B-B14F-4D97-AF65-F5344CB8AC3E}">
        <p14:creationId xmlns:p14="http://schemas.microsoft.com/office/powerpoint/2010/main" val="3694480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904581" y="100039"/>
            <a:ext cx="5334835"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566" name="Google Shape;566;p41"/>
          <p:cNvSpPr txBox="1">
            <a:spLocks noGrp="1"/>
          </p:cNvSpPr>
          <p:nvPr>
            <p:ph type="title"/>
          </p:nvPr>
        </p:nvSpPr>
        <p:spPr>
          <a:xfrm>
            <a:off x="-471484" y="212839"/>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Agglomerative Clustering</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4571998" y="1557988"/>
            <a:ext cx="3820332" cy="2419470"/>
          </a:xfrm>
          <a:prstGeom prst="rect">
            <a:avLst/>
          </a:prstGeom>
          <a:solidFill>
            <a:schemeClr val="accent3"/>
          </a:solidFill>
          <a:ln>
            <a:noFill/>
          </a:ln>
        </p:spPr>
        <p:txBody>
          <a:bodyPr spcFirstLastPara="1" wrap="square" lIns="91425" tIns="91425" rIns="91425" bIns="91425" anchor="ctr" anchorCtr="0">
            <a:noAutofit/>
          </a:bodyPr>
          <a:lstStyle/>
          <a:p>
            <a:pPr lvl="0" algn="l" rtl="0">
              <a:spcBef>
                <a:spcPts val="0"/>
              </a:spcBef>
              <a:spcAft>
                <a:spcPts val="0"/>
              </a:spcAft>
            </a:pPr>
            <a:r>
              <a:rPr lang="en-US" dirty="0"/>
              <a:t>From the pairplot we can see the distribution of numeric values are very distinct from one another which means the clusters are defined clearly </a:t>
            </a:r>
          </a:p>
          <a:p>
            <a:pPr lvl="0" algn="l" rtl="0">
              <a:spcBef>
                <a:spcPts val="0"/>
              </a:spcBef>
              <a:spcAft>
                <a:spcPts val="0"/>
              </a:spcAft>
            </a:pPr>
            <a:endParaRPr lang="en-US" dirty="0"/>
          </a:p>
          <a:p>
            <a:pPr lvl="0" algn="l" rtl="0">
              <a:spcBef>
                <a:spcPts val="0"/>
              </a:spcBef>
              <a:spcAft>
                <a:spcPts val="0"/>
              </a:spcAft>
            </a:pPr>
            <a:r>
              <a:rPr lang="en-US" dirty="0"/>
              <a:t>The scatter plots do not show a clear separation of clusters between the numeric features included</a:t>
            </a:r>
            <a:endParaRPr dirty="0"/>
          </a:p>
        </p:txBody>
      </p:sp>
      <p:pic>
        <p:nvPicPr>
          <p:cNvPr id="3" name="Picture 2">
            <a:extLst>
              <a:ext uri="{FF2B5EF4-FFF2-40B4-BE49-F238E27FC236}">
                <a16:creationId xmlns:a16="http://schemas.microsoft.com/office/drawing/2014/main" id="{A26D76D6-2AAA-F9E4-EA53-1CE59C9005B2}"/>
              </a:ext>
            </a:extLst>
          </p:cNvPr>
          <p:cNvPicPr>
            <a:picLocks noChangeAspect="1"/>
          </p:cNvPicPr>
          <p:nvPr/>
        </p:nvPicPr>
        <p:blipFill>
          <a:blip r:embed="rId3"/>
          <a:stretch>
            <a:fillRect/>
          </a:stretch>
        </p:blipFill>
        <p:spPr>
          <a:xfrm>
            <a:off x="339510" y="1101655"/>
            <a:ext cx="3586282" cy="3332136"/>
          </a:xfrm>
          <a:prstGeom prst="rect">
            <a:avLst/>
          </a:prstGeom>
        </p:spPr>
      </p:pic>
    </p:spTree>
    <p:extLst>
      <p:ext uri="{BB962C8B-B14F-4D97-AF65-F5344CB8AC3E}">
        <p14:creationId xmlns:p14="http://schemas.microsoft.com/office/powerpoint/2010/main" val="1546424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0"/>
          <p:cNvSpPr/>
          <p:nvPr/>
        </p:nvSpPr>
        <p:spPr>
          <a:xfrm>
            <a:off x="2127166" y="166484"/>
            <a:ext cx="5136414"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6" name="Google Shape;806;p50"/>
          <p:cNvSpPr/>
          <p:nvPr/>
        </p:nvSpPr>
        <p:spPr>
          <a:xfrm>
            <a:off x="409268" y="3620106"/>
            <a:ext cx="8325464" cy="1385752"/>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We will short list 2 combinations to test for K-Prototypes</a:t>
            </a:r>
          </a:p>
          <a:p>
            <a:pPr marL="285750" lvl="0" indent="-285750" algn="l" rtl="0">
              <a:spcBef>
                <a:spcPts val="0"/>
              </a:spcBef>
              <a:spcAft>
                <a:spcPts val="0"/>
              </a:spcAft>
              <a:buFont typeface="Arial" panose="020B0604020202020204" pitchFamily="34" charset="0"/>
              <a:buChar char="•"/>
            </a:pPr>
            <a:r>
              <a:rPr lang="en-US" dirty="0"/>
              <a:t>Similarly, we will select 6 our of 8 features for the feature selection</a:t>
            </a:r>
          </a:p>
          <a:p>
            <a:pPr marL="285750" lvl="0" indent="-285750" algn="l" rtl="0">
              <a:spcBef>
                <a:spcPts val="0"/>
              </a:spcBef>
              <a:spcAft>
                <a:spcPts val="0"/>
              </a:spcAft>
              <a:buFont typeface="Arial" panose="020B0604020202020204" pitchFamily="34" charset="0"/>
              <a:buChar char="•"/>
            </a:pPr>
            <a:r>
              <a:rPr lang="en-US" dirty="0"/>
              <a:t>The best combinations of 6 features at 4 clusters is Age, Job Function, Distance (KM), Salary ($), Service (yrs) and Resign Status</a:t>
            </a:r>
          </a:p>
          <a:p>
            <a:pPr marL="285750" lvl="0" indent="-285750" algn="l" rtl="0">
              <a:spcBef>
                <a:spcPts val="0"/>
              </a:spcBef>
              <a:spcAft>
                <a:spcPts val="0"/>
              </a:spcAft>
              <a:buFont typeface="Arial" panose="020B0604020202020204" pitchFamily="34" charset="0"/>
              <a:buChar char="•"/>
            </a:pPr>
            <a:r>
              <a:rPr lang="en-US" dirty="0"/>
              <a:t>For 6 clusters, the best combination is Age, Job Function, Marital Status, Salary ($), Service (yrs) and Resign Status</a:t>
            </a:r>
          </a:p>
        </p:txBody>
      </p:sp>
      <p:sp>
        <p:nvSpPr>
          <p:cNvPr id="807" name="Google Shape;807;p50"/>
          <p:cNvSpPr txBox="1">
            <a:spLocks noGrp="1"/>
          </p:cNvSpPr>
          <p:nvPr>
            <p:ph type="title" idx="15"/>
          </p:nvPr>
        </p:nvSpPr>
        <p:spPr>
          <a:xfrm>
            <a:off x="2164690" y="279284"/>
            <a:ext cx="5061364"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K-Prototypes Clustering</a:t>
            </a:r>
            <a:endParaRPr dirty="0"/>
          </a:p>
        </p:txBody>
      </p:sp>
      <p:pic>
        <p:nvPicPr>
          <p:cNvPr id="3" name="Picture 2">
            <a:extLst>
              <a:ext uri="{FF2B5EF4-FFF2-40B4-BE49-F238E27FC236}">
                <a16:creationId xmlns:a16="http://schemas.microsoft.com/office/drawing/2014/main" id="{3B60BE6A-4562-51E7-5E73-C441E870DE65}"/>
              </a:ext>
            </a:extLst>
          </p:cNvPr>
          <p:cNvPicPr>
            <a:picLocks noChangeAspect="1"/>
          </p:cNvPicPr>
          <p:nvPr/>
        </p:nvPicPr>
        <p:blipFill>
          <a:blip r:embed="rId3"/>
          <a:stretch>
            <a:fillRect/>
          </a:stretch>
        </p:blipFill>
        <p:spPr>
          <a:xfrm>
            <a:off x="1555424" y="920060"/>
            <a:ext cx="6279895" cy="2650270"/>
          </a:xfrm>
          <a:prstGeom prst="rect">
            <a:avLst/>
          </a:prstGeom>
        </p:spPr>
      </p:pic>
    </p:spTree>
    <p:extLst>
      <p:ext uri="{BB962C8B-B14F-4D97-AF65-F5344CB8AC3E}">
        <p14:creationId xmlns:p14="http://schemas.microsoft.com/office/powerpoint/2010/main" val="1167993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49" y="139871"/>
            <a:ext cx="5070051"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50" y="936585"/>
            <a:ext cx="8329444" cy="179377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We can see that there is also a good variation of characteristics of the clusters but the 0th cluster is dominating the cluster size with 40.9% </a:t>
            </a:r>
          </a:p>
          <a:p>
            <a:pPr marL="285750" lvl="0" indent="-285750" algn="l" rtl="0">
              <a:spcBef>
                <a:spcPts val="0"/>
              </a:spcBef>
              <a:spcAft>
                <a:spcPts val="0"/>
              </a:spcAft>
              <a:buFont typeface="Arial" panose="020B0604020202020204" pitchFamily="34" charset="0"/>
              <a:buChar char="•"/>
            </a:pPr>
            <a:r>
              <a:rPr lang="en-US" dirty="0"/>
              <a:t>However, all the clusters show that the resign status is 'No' which means that none of the clusters are vulnerable to resignation, which is not what we want to find </a:t>
            </a:r>
          </a:p>
          <a:p>
            <a:pPr marL="285750" lvl="0" indent="-285750" algn="l" rtl="0">
              <a:spcBef>
                <a:spcPts val="0"/>
              </a:spcBef>
              <a:spcAft>
                <a:spcPts val="0"/>
              </a:spcAft>
              <a:buFont typeface="Arial" panose="020B0604020202020204" pitchFamily="34" charset="0"/>
              <a:buChar char="•"/>
            </a:pPr>
            <a:r>
              <a:rPr lang="en-US" dirty="0"/>
              <a:t>Overall, K-Prototypes with 4 clusters and selected features perform not bad but not ideal or as well as Agglomerative Clustering with 4 clusters and selected features</a:t>
            </a:r>
            <a:endParaRPr dirty="0"/>
          </a:p>
        </p:txBody>
      </p:sp>
      <p:sp>
        <p:nvSpPr>
          <p:cNvPr id="566" name="Google Shape;566;p41"/>
          <p:cNvSpPr txBox="1">
            <a:spLocks noGrp="1"/>
          </p:cNvSpPr>
          <p:nvPr>
            <p:ph type="title"/>
          </p:nvPr>
        </p:nvSpPr>
        <p:spPr>
          <a:xfrm>
            <a:off x="187749" y="232786"/>
            <a:ext cx="5070051"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K-Prototypes (4 clusters) </a:t>
            </a:r>
            <a:endParaRPr dirty="0"/>
          </a:p>
        </p:txBody>
      </p:sp>
      <p:pic>
        <p:nvPicPr>
          <p:cNvPr id="3" name="Picture 2">
            <a:extLst>
              <a:ext uri="{FF2B5EF4-FFF2-40B4-BE49-F238E27FC236}">
                <a16:creationId xmlns:a16="http://schemas.microsoft.com/office/drawing/2014/main" id="{6A948DBC-E5EC-5E04-2137-8BEA2B6D8E4C}"/>
              </a:ext>
            </a:extLst>
          </p:cNvPr>
          <p:cNvPicPr>
            <a:picLocks noChangeAspect="1"/>
          </p:cNvPicPr>
          <p:nvPr/>
        </p:nvPicPr>
        <p:blipFill>
          <a:blip r:embed="rId3"/>
          <a:stretch>
            <a:fillRect/>
          </a:stretch>
        </p:blipFill>
        <p:spPr>
          <a:xfrm>
            <a:off x="187749" y="2955957"/>
            <a:ext cx="8329444" cy="1570695"/>
          </a:xfrm>
          <a:prstGeom prst="rect">
            <a:avLst/>
          </a:prstGeom>
        </p:spPr>
      </p:pic>
    </p:spTree>
    <p:extLst>
      <p:ext uri="{BB962C8B-B14F-4D97-AF65-F5344CB8AC3E}">
        <p14:creationId xmlns:p14="http://schemas.microsoft.com/office/powerpoint/2010/main" val="2821665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4970207" y="119986"/>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4970207" y="919607"/>
            <a:ext cx="4067392" cy="1652143"/>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Average silhouette coefficient is around 0.3 </a:t>
            </a:r>
          </a:p>
          <a:p>
            <a:pPr marL="285750" lvl="0" indent="-285750" algn="l" rtl="0">
              <a:spcBef>
                <a:spcPts val="0"/>
              </a:spcBef>
              <a:spcAft>
                <a:spcPts val="0"/>
              </a:spcAft>
              <a:buFont typeface="Arial" panose="020B0604020202020204" pitchFamily="34" charset="0"/>
              <a:buChar char="•"/>
            </a:pPr>
            <a:r>
              <a:rPr lang="en-US" dirty="0"/>
              <a:t>The 0th and 1st cluster have little data points that have negative silhouette scores but for the 1st and 3rd clusters, there is a significant amount of data points that might be wrongly clustered </a:t>
            </a:r>
            <a:endParaRPr lang="en-SG" dirty="0"/>
          </a:p>
        </p:txBody>
      </p:sp>
      <p:sp>
        <p:nvSpPr>
          <p:cNvPr id="566" name="Google Shape;566;p41"/>
          <p:cNvSpPr txBox="1">
            <a:spLocks noGrp="1"/>
          </p:cNvSpPr>
          <p:nvPr>
            <p:ph type="title"/>
          </p:nvPr>
        </p:nvSpPr>
        <p:spPr>
          <a:xfrm>
            <a:off x="5589638" y="240481"/>
            <a:ext cx="282853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K-Prototypes</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58457" y="2751537"/>
            <a:ext cx="3296801" cy="2081365"/>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The 3D scatter plot shows that there are some overlapping in the clusters especially for the 3rd cluster</a:t>
            </a:r>
            <a:endParaRPr lang="en-SG" dirty="0"/>
          </a:p>
        </p:txBody>
      </p:sp>
      <p:pic>
        <p:nvPicPr>
          <p:cNvPr id="4" name="Picture 3">
            <a:extLst>
              <a:ext uri="{FF2B5EF4-FFF2-40B4-BE49-F238E27FC236}">
                <a16:creationId xmlns:a16="http://schemas.microsoft.com/office/drawing/2014/main" id="{9B139071-A0CC-F69B-750F-CC14B2FAB9FB}"/>
              </a:ext>
            </a:extLst>
          </p:cNvPr>
          <p:cNvPicPr>
            <a:picLocks noChangeAspect="1"/>
          </p:cNvPicPr>
          <p:nvPr/>
        </p:nvPicPr>
        <p:blipFill>
          <a:blip r:embed="rId3"/>
          <a:stretch>
            <a:fillRect/>
          </a:stretch>
        </p:blipFill>
        <p:spPr>
          <a:xfrm>
            <a:off x="58457" y="215807"/>
            <a:ext cx="4866967" cy="2305405"/>
          </a:xfrm>
          <a:prstGeom prst="rect">
            <a:avLst/>
          </a:prstGeom>
        </p:spPr>
      </p:pic>
      <p:pic>
        <p:nvPicPr>
          <p:cNvPr id="6" name="Picture 5">
            <a:extLst>
              <a:ext uri="{FF2B5EF4-FFF2-40B4-BE49-F238E27FC236}">
                <a16:creationId xmlns:a16="http://schemas.microsoft.com/office/drawing/2014/main" id="{71860B89-E6DF-D35E-A291-4281DFFDD82C}"/>
              </a:ext>
            </a:extLst>
          </p:cNvPr>
          <p:cNvPicPr>
            <a:picLocks noChangeAspect="1"/>
          </p:cNvPicPr>
          <p:nvPr/>
        </p:nvPicPr>
        <p:blipFill>
          <a:blip r:embed="rId4"/>
          <a:stretch>
            <a:fillRect/>
          </a:stretch>
        </p:blipFill>
        <p:spPr>
          <a:xfrm>
            <a:off x="3428999" y="2772676"/>
            <a:ext cx="5608600" cy="2060226"/>
          </a:xfrm>
          <a:prstGeom prst="rect">
            <a:avLst/>
          </a:prstGeom>
        </p:spPr>
      </p:pic>
    </p:spTree>
    <p:extLst>
      <p:ext uri="{BB962C8B-B14F-4D97-AF65-F5344CB8AC3E}">
        <p14:creationId xmlns:p14="http://schemas.microsoft.com/office/powerpoint/2010/main" val="3815179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2538304" y="103007"/>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6" name="Google Shape;566;p41"/>
          <p:cNvSpPr txBox="1">
            <a:spLocks noGrp="1"/>
          </p:cNvSpPr>
          <p:nvPr>
            <p:ph type="title"/>
          </p:nvPr>
        </p:nvSpPr>
        <p:spPr>
          <a:xfrm>
            <a:off x="-1601150" y="191326"/>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K-Prototypes</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4817809" y="1652139"/>
            <a:ext cx="3345526" cy="2388474"/>
          </a:xfrm>
          <a:prstGeom prst="rect">
            <a:avLst/>
          </a:prstGeom>
          <a:solidFill>
            <a:schemeClr val="accent3"/>
          </a:solidFill>
          <a:ln>
            <a:noFill/>
          </a:ln>
        </p:spPr>
        <p:txBody>
          <a:bodyPr spcFirstLastPara="1" wrap="square" lIns="91425" tIns="91425" rIns="91425" bIns="91425" anchor="ctr" anchorCtr="0">
            <a:noAutofit/>
          </a:bodyPr>
          <a:lstStyle/>
          <a:p>
            <a:pPr lvl="0" algn="l" rtl="0">
              <a:spcBef>
                <a:spcPts val="0"/>
              </a:spcBef>
              <a:spcAft>
                <a:spcPts val="0"/>
              </a:spcAft>
            </a:pPr>
            <a:r>
              <a:rPr lang="en-US" dirty="0"/>
              <a:t>We see that for Age, Salary ($) and Service (yrs), the 1st and 2nd clusters seem to have a same distribution which explains in the scatterplot why the data points were clustered together </a:t>
            </a:r>
          </a:p>
          <a:p>
            <a:pPr lvl="0" algn="l" rtl="0">
              <a:spcBef>
                <a:spcPts val="0"/>
              </a:spcBef>
              <a:spcAft>
                <a:spcPts val="0"/>
              </a:spcAft>
            </a:pPr>
            <a:endParaRPr lang="en-US" dirty="0"/>
          </a:p>
          <a:p>
            <a:pPr lvl="0" algn="l" rtl="0">
              <a:spcBef>
                <a:spcPts val="0"/>
              </a:spcBef>
              <a:spcAft>
                <a:spcPts val="0"/>
              </a:spcAft>
            </a:pPr>
            <a:r>
              <a:rPr lang="en-US" dirty="0"/>
              <a:t>This means that the 1st and 2nd clusters are not very different from each other</a:t>
            </a:r>
            <a:endParaRPr dirty="0"/>
          </a:p>
        </p:txBody>
      </p:sp>
      <p:pic>
        <p:nvPicPr>
          <p:cNvPr id="3" name="Picture 2">
            <a:extLst>
              <a:ext uri="{FF2B5EF4-FFF2-40B4-BE49-F238E27FC236}">
                <a16:creationId xmlns:a16="http://schemas.microsoft.com/office/drawing/2014/main" id="{1221DCC6-5DD4-28A7-1F84-0C172CF9586D}"/>
              </a:ext>
            </a:extLst>
          </p:cNvPr>
          <p:cNvPicPr>
            <a:picLocks noChangeAspect="1"/>
          </p:cNvPicPr>
          <p:nvPr/>
        </p:nvPicPr>
        <p:blipFill>
          <a:blip r:embed="rId3"/>
          <a:stretch>
            <a:fillRect/>
          </a:stretch>
        </p:blipFill>
        <p:spPr>
          <a:xfrm>
            <a:off x="502051" y="1195807"/>
            <a:ext cx="3552921" cy="3301139"/>
          </a:xfrm>
          <a:prstGeom prst="rect">
            <a:avLst/>
          </a:prstGeom>
        </p:spPr>
      </p:pic>
    </p:spTree>
    <p:extLst>
      <p:ext uri="{BB962C8B-B14F-4D97-AF65-F5344CB8AC3E}">
        <p14:creationId xmlns:p14="http://schemas.microsoft.com/office/powerpoint/2010/main" val="1674800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187749" y="139871"/>
            <a:ext cx="5018431"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187750" y="936585"/>
            <a:ext cx="8329444" cy="2455544"/>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We can see that the characteristics of each cluster are very well-defined in terms of having different characteristics for each cluster </a:t>
            </a:r>
          </a:p>
          <a:p>
            <a:pPr marL="285750" lvl="0" indent="-285750" algn="l" rtl="0">
              <a:spcBef>
                <a:spcPts val="0"/>
              </a:spcBef>
              <a:spcAft>
                <a:spcPts val="0"/>
              </a:spcAft>
              <a:buFont typeface="Arial" panose="020B0604020202020204" pitchFamily="34" charset="0"/>
              <a:buChar char="•"/>
            </a:pPr>
            <a:r>
              <a:rPr lang="en-US" dirty="0"/>
              <a:t>Furthermore, the cluster sizes are very well distributed </a:t>
            </a:r>
          </a:p>
          <a:p>
            <a:pPr marL="285750" lvl="0" indent="-285750" algn="l" rtl="0">
              <a:spcBef>
                <a:spcPts val="0"/>
              </a:spcBef>
              <a:spcAft>
                <a:spcPts val="0"/>
              </a:spcAft>
              <a:buFont typeface="Arial" panose="020B0604020202020204" pitchFamily="34" charset="0"/>
              <a:buChar char="•"/>
            </a:pPr>
            <a:r>
              <a:rPr lang="en-US" dirty="0"/>
              <a:t>We also managed to get a 'Yes' cluster for resign status even though the data was extremely imbalanced favouring 'No' </a:t>
            </a:r>
          </a:p>
          <a:p>
            <a:pPr marL="285750" lvl="0" indent="-285750" algn="l" rtl="0">
              <a:spcBef>
                <a:spcPts val="0"/>
              </a:spcBef>
              <a:spcAft>
                <a:spcPts val="0"/>
              </a:spcAft>
              <a:buFont typeface="Arial" panose="020B0604020202020204" pitchFamily="34" charset="0"/>
              <a:buChar char="•"/>
            </a:pPr>
            <a:r>
              <a:rPr lang="en-US" dirty="0"/>
              <a:t>Now, we are able to single out the group of employees who are still with their companies and we can analyse the clusters where resign status is 'Yes', indicating that they are no longer with the company</a:t>
            </a:r>
          </a:p>
          <a:p>
            <a:pPr marL="285750" lvl="0" indent="-285750" algn="l" rtl="0">
              <a:spcBef>
                <a:spcPts val="0"/>
              </a:spcBef>
              <a:spcAft>
                <a:spcPts val="0"/>
              </a:spcAft>
              <a:buFont typeface="Arial" panose="020B0604020202020204" pitchFamily="34" charset="0"/>
              <a:buChar char="•"/>
            </a:pPr>
            <a:r>
              <a:rPr lang="en-US" dirty="0"/>
              <a:t>It is also a very big improvement from using `K-Prototypes` on default parameters</a:t>
            </a:r>
          </a:p>
          <a:p>
            <a:pPr marL="285750" lvl="0" indent="-285750" algn="l" rtl="0">
              <a:spcBef>
                <a:spcPts val="0"/>
              </a:spcBef>
              <a:spcAft>
                <a:spcPts val="0"/>
              </a:spcAft>
              <a:buFont typeface="Arial" panose="020B0604020202020204" pitchFamily="34" charset="0"/>
              <a:buChar char="•"/>
            </a:pPr>
            <a:r>
              <a:rPr lang="en-US" dirty="0"/>
              <a:t>Overall, `K-Prototypes` with 6 clusters and selected features gives us significant and insightful clusters </a:t>
            </a:r>
            <a:endParaRPr dirty="0"/>
          </a:p>
        </p:txBody>
      </p:sp>
      <p:sp>
        <p:nvSpPr>
          <p:cNvPr id="566" name="Google Shape;566;p41"/>
          <p:cNvSpPr txBox="1">
            <a:spLocks noGrp="1"/>
          </p:cNvSpPr>
          <p:nvPr>
            <p:ph type="title"/>
          </p:nvPr>
        </p:nvSpPr>
        <p:spPr>
          <a:xfrm>
            <a:off x="187750" y="232786"/>
            <a:ext cx="5018431"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K-Prototypes (6 clusters)</a:t>
            </a:r>
            <a:endParaRPr dirty="0"/>
          </a:p>
        </p:txBody>
      </p:sp>
      <p:pic>
        <p:nvPicPr>
          <p:cNvPr id="3" name="Picture 2">
            <a:extLst>
              <a:ext uri="{FF2B5EF4-FFF2-40B4-BE49-F238E27FC236}">
                <a16:creationId xmlns:a16="http://schemas.microsoft.com/office/drawing/2014/main" id="{7355151A-5EF4-438B-80A3-D615BB5A928A}"/>
              </a:ext>
            </a:extLst>
          </p:cNvPr>
          <p:cNvPicPr>
            <a:picLocks noChangeAspect="1"/>
          </p:cNvPicPr>
          <p:nvPr/>
        </p:nvPicPr>
        <p:blipFill>
          <a:blip r:embed="rId3"/>
          <a:stretch>
            <a:fillRect/>
          </a:stretch>
        </p:blipFill>
        <p:spPr>
          <a:xfrm>
            <a:off x="1070956" y="3353495"/>
            <a:ext cx="6563032" cy="1650134"/>
          </a:xfrm>
          <a:prstGeom prst="rect">
            <a:avLst/>
          </a:prstGeom>
        </p:spPr>
      </p:pic>
    </p:spTree>
    <p:extLst>
      <p:ext uri="{BB962C8B-B14F-4D97-AF65-F5344CB8AC3E}">
        <p14:creationId xmlns:p14="http://schemas.microsoft.com/office/powerpoint/2010/main" val="388097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4970207" y="392832"/>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5" name="Google Shape;565;p41"/>
          <p:cNvSpPr/>
          <p:nvPr/>
        </p:nvSpPr>
        <p:spPr>
          <a:xfrm>
            <a:off x="4970207" y="1192453"/>
            <a:ext cx="4067392" cy="2332412"/>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Average silhouette score is around 0.35</a:t>
            </a:r>
          </a:p>
          <a:p>
            <a:pPr marL="285750" lvl="0" indent="-285750" algn="l" rtl="0">
              <a:spcBef>
                <a:spcPts val="0"/>
              </a:spcBef>
              <a:spcAft>
                <a:spcPts val="0"/>
              </a:spcAft>
              <a:buFont typeface="Arial" panose="020B0604020202020204" pitchFamily="34" charset="0"/>
              <a:buChar char="•"/>
            </a:pPr>
            <a:r>
              <a:rPr lang="en-US" dirty="0"/>
              <a:t>All of the clusters except the 1st cluster have close to no data points where the silhouette score is negative indicating that the data is generally well clustered and clusters are significant </a:t>
            </a:r>
          </a:p>
          <a:p>
            <a:pPr marL="285750" lvl="0" indent="-285750" algn="l" rtl="0">
              <a:spcBef>
                <a:spcPts val="0"/>
              </a:spcBef>
              <a:spcAft>
                <a:spcPts val="0"/>
              </a:spcAft>
              <a:buFont typeface="Arial" panose="020B0604020202020204" pitchFamily="34" charset="0"/>
              <a:buChar char="•"/>
            </a:pPr>
            <a:r>
              <a:rPr lang="en-US" dirty="0"/>
              <a:t>More than half of the data points in the 1st cluster have negative silhouette scores which means that the data points of that cluster could be assigned the wrong way </a:t>
            </a:r>
            <a:endParaRPr lang="en-SG" dirty="0"/>
          </a:p>
        </p:txBody>
      </p:sp>
      <p:sp>
        <p:nvSpPr>
          <p:cNvPr id="566" name="Google Shape;566;p41"/>
          <p:cNvSpPr txBox="1">
            <a:spLocks noGrp="1"/>
          </p:cNvSpPr>
          <p:nvPr>
            <p:ph type="title"/>
          </p:nvPr>
        </p:nvSpPr>
        <p:spPr>
          <a:xfrm>
            <a:off x="5589638" y="513327"/>
            <a:ext cx="282853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K-Prototypes</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4970207" y="3642362"/>
            <a:ext cx="4067392" cy="950451"/>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The 3D scatterplot shows that some parts of the 1st, 4th and 5th cluster are overlapping in three dimensions</a:t>
            </a:r>
            <a:endParaRPr lang="en-SG" dirty="0"/>
          </a:p>
        </p:txBody>
      </p:sp>
      <p:pic>
        <p:nvPicPr>
          <p:cNvPr id="3" name="Picture 2">
            <a:extLst>
              <a:ext uri="{FF2B5EF4-FFF2-40B4-BE49-F238E27FC236}">
                <a16:creationId xmlns:a16="http://schemas.microsoft.com/office/drawing/2014/main" id="{4F9E12A9-8061-3B65-9F90-9E8BB10C91B3}"/>
              </a:ext>
            </a:extLst>
          </p:cNvPr>
          <p:cNvPicPr>
            <a:picLocks noChangeAspect="1"/>
          </p:cNvPicPr>
          <p:nvPr/>
        </p:nvPicPr>
        <p:blipFill>
          <a:blip r:embed="rId3"/>
          <a:stretch>
            <a:fillRect/>
          </a:stretch>
        </p:blipFill>
        <p:spPr>
          <a:xfrm>
            <a:off x="58457" y="513327"/>
            <a:ext cx="4844845" cy="2277521"/>
          </a:xfrm>
          <a:prstGeom prst="rect">
            <a:avLst/>
          </a:prstGeom>
        </p:spPr>
      </p:pic>
      <p:pic>
        <p:nvPicPr>
          <p:cNvPr id="7" name="Picture 6">
            <a:extLst>
              <a:ext uri="{FF2B5EF4-FFF2-40B4-BE49-F238E27FC236}">
                <a16:creationId xmlns:a16="http://schemas.microsoft.com/office/drawing/2014/main" id="{B6F75B58-10B4-80D9-6873-26DB52C3E601}"/>
              </a:ext>
            </a:extLst>
          </p:cNvPr>
          <p:cNvPicPr>
            <a:picLocks noChangeAspect="1"/>
          </p:cNvPicPr>
          <p:nvPr/>
        </p:nvPicPr>
        <p:blipFill>
          <a:blip r:embed="rId4"/>
          <a:stretch>
            <a:fillRect/>
          </a:stretch>
        </p:blipFill>
        <p:spPr>
          <a:xfrm>
            <a:off x="61049" y="2898345"/>
            <a:ext cx="4842253" cy="1780947"/>
          </a:xfrm>
          <a:prstGeom prst="rect">
            <a:avLst/>
          </a:prstGeom>
        </p:spPr>
      </p:pic>
    </p:spTree>
    <p:extLst>
      <p:ext uri="{BB962C8B-B14F-4D97-AF65-F5344CB8AC3E}">
        <p14:creationId xmlns:p14="http://schemas.microsoft.com/office/powerpoint/2010/main" val="1661840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1"/>
          <p:cNvSpPr/>
          <p:nvPr/>
        </p:nvSpPr>
        <p:spPr>
          <a:xfrm>
            <a:off x="2538304" y="103007"/>
            <a:ext cx="406739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6" name="Google Shape;566;p41"/>
          <p:cNvSpPr txBox="1">
            <a:spLocks noGrp="1"/>
          </p:cNvSpPr>
          <p:nvPr>
            <p:ph type="title"/>
          </p:nvPr>
        </p:nvSpPr>
        <p:spPr>
          <a:xfrm>
            <a:off x="-1601150" y="191326"/>
            <a:ext cx="7710900" cy="47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K-Prototypes</a:t>
            </a:r>
            <a:endParaRPr dirty="0"/>
          </a:p>
        </p:txBody>
      </p:sp>
      <p:sp>
        <p:nvSpPr>
          <p:cNvPr id="8" name="Google Shape;565;p41">
            <a:extLst>
              <a:ext uri="{FF2B5EF4-FFF2-40B4-BE49-F238E27FC236}">
                <a16:creationId xmlns:a16="http://schemas.microsoft.com/office/drawing/2014/main" id="{5D12E88F-F29F-80EF-11D5-A27A29F74C5B}"/>
              </a:ext>
            </a:extLst>
          </p:cNvPr>
          <p:cNvSpPr/>
          <p:nvPr/>
        </p:nvSpPr>
        <p:spPr>
          <a:xfrm>
            <a:off x="1371599" y="4309845"/>
            <a:ext cx="6400800" cy="478200"/>
          </a:xfrm>
          <a:prstGeom prst="rect">
            <a:avLst/>
          </a:prstGeom>
          <a:solidFill>
            <a:schemeClr val="accent3"/>
          </a:solidFill>
          <a:ln>
            <a:noFill/>
          </a:ln>
        </p:spPr>
        <p:txBody>
          <a:bodyPr spcFirstLastPara="1" wrap="square" lIns="91425" tIns="91425" rIns="91425" bIns="91425" anchor="ctr" anchorCtr="0">
            <a:noAutofit/>
          </a:bodyPr>
          <a:lstStyle/>
          <a:p>
            <a:pPr lvl="0" algn="l" rtl="0">
              <a:spcBef>
                <a:spcPts val="0"/>
              </a:spcBef>
              <a:spcAft>
                <a:spcPts val="0"/>
              </a:spcAft>
            </a:pPr>
            <a:r>
              <a:rPr lang="en-US"/>
              <a:t>Pairplot shows that the distribution for the numerical features are different for all the clusters which is good which means that the clusters are different</a:t>
            </a:r>
            <a:endParaRPr dirty="0"/>
          </a:p>
        </p:txBody>
      </p:sp>
      <p:pic>
        <p:nvPicPr>
          <p:cNvPr id="3" name="Picture 2">
            <a:extLst>
              <a:ext uri="{FF2B5EF4-FFF2-40B4-BE49-F238E27FC236}">
                <a16:creationId xmlns:a16="http://schemas.microsoft.com/office/drawing/2014/main" id="{8EBE1C1C-B78B-CF65-5F37-68C69FD54466}"/>
              </a:ext>
            </a:extLst>
          </p:cNvPr>
          <p:cNvPicPr>
            <a:picLocks noChangeAspect="1"/>
          </p:cNvPicPr>
          <p:nvPr/>
        </p:nvPicPr>
        <p:blipFill>
          <a:blip r:embed="rId3"/>
          <a:stretch>
            <a:fillRect/>
          </a:stretch>
        </p:blipFill>
        <p:spPr>
          <a:xfrm>
            <a:off x="2711003" y="833655"/>
            <a:ext cx="3721992" cy="3390013"/>
          </a:xfrm>
          <a:prstGeom prst="rect">
            <a:avLst/>
          </a:prstGeom>
        </p:spPr>
      </p:pic>
    </p:spTree>
    <p:extLst>
      <p:ext uri="{BB962C8B-B14F-4D97-AF65-F5344CB8AC3E}">
        <p14:creationId xmlns:p14="http://schemas.microsoft.com/office/powerpoint/2010/main" val="227687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p:nvPr/>
        </p:nvSpPr>
        <p:spPr>
          <a:xfrm>
            <a:off x="644950" y="431950"/>
            <a:ext cx="51321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3" name="Google Shape;333;p36"/>
          <p:cNvSpPr/>
          <p:nvPr/>
        </p:nvSpPr>
        <p:spPr>
          <a:xfrm>
            <a:off x="280243" y="1309992"/>
            <a:ext cx="2574900" cy="305553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6"/>
          <p:cNvSpPr/>
          <p:nvPr/>
        </p:nvSpPr>
        <p:spPr>
          <a:xfrm>
            <a:off x="6266732" y="1317367"/>
            <a:ext cx="2656041" cy="305553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txBox="1">
            <a:spLocks noGrp="1"/>
          </p:cNvSpPr>
          <p:nvPr>
            <p:ph type="title"/>
          </p:nvPr>
        </p:nvSpPr>
        <p:spPr>
          <a:xfrm>
            <a:off x="567595" y="1337025"/>
            <a:ext cx="2389459" cy="40417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Why is analysing employee resignation important?</a:t>
            </a:r>
            <a:endParaRPr sz="1200" dirty="0"/>
          </a:p>
        </p:txBody>
      </p:sp>
      <p:sp>
        <p:nvSpPr>
          <p:cNvPr id="336" name="Google Shape;336;p36"/>
          <p:cNvSpPr txBox="1">
            <a:spLocks noGrp="1"/>
          </p:cNvSpPr>
          <p:nvPr>
            <p:ph type="subTitle" idx="1"/>
          </p:nvPr>
        </p:nvSpPr>
        <p:spPr>
          <a:xfrm>
            <a:off x="325180" y="1811774"/>
            <a:ext cx="2574899" cy="2332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 avoid the following negative impacts:</a:t>
            </a:r>
          </a:p>
          <a:p>
            <a:pPr marL="342900" lvl="0" indent="-342900" algn="l" rtl="0">
              <a:spcBef>
                <a:spcPts val="0"/>
              </a:spcBef>
              <a:spcAft>
                <a:spcPts val="0"/>
              </a:spcAft>
              <a:buFont typeface="+mj-lt"/>
              <a:buAutoNum type="arabicPeriod"/>
            </a:pPr>
            <a:r>
              <a:rPr lang="en" dirty="0"/>
              <a:t>Lowers employee morale</a:t>
            </a:r>
          </a:p>
          <a:p>
            <a:pPr marL="342900" lvl="0" indent="-342900" algn="l" rtl="0">
              <a:spcBef>
                <a:spcPts val="0"/>
              </a:spcBef>
              <a:spcAft>
                <a:spcPts val="0"/>
              </a:spcAft>
              <a:buFont typeface="+mj-lt"/>
              <a:buAutoNum type="arabicPeriod"/>
            </a:pPr>
            <a:r>
              <a:rPr lang="en" dirty="0"/>
              <a:t>Low-efficiency at work</a:t>
            </a:r>
          </a:p>
          <a:p>
            <a:pPr marL="342900" lvl="0" indent="-342900" algn="l" rtl="0">
              <a:spcBef>
                <a:spcPts val="0"/>
              </a:spcBef>
              <a:spcAft>
                <a:spcPts val="0"/>
              </a:spcAft>
              <a:buFont typeface="+mj-lt"/>
              <a:buAutoNum type="arabicPeriod"/>
            </a:pPr>
            <a:r>
              <a:rPr lang="en" dirty="0"/>
              <a:t>Cost of replacing an employee is high</a:t>
            </a:r>
          </a:p>
        </p:txBody>
      </p:sp>
      <p:sp>
        <p:nvSpPr>
          <p:cNvPr id="339" name="Google Shape;339;p36"/>
          <p:cNvSpPr txBox="1">
            <a:spLocks noGrp="1"/>
          </p:cNvSpPr>
          <p:nvPr>
            <p:ph type="title" idx="4"/>
          </p:nvPr>
        </p:nvSpPr>
        <p:spPr>
          <a:xfrm>
            <a:off x="721313" y="5395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Research</a:t>
            </a:r>
            <a:endParaRPr dirty="0"/>
          </a:p>
        </p:txBody>
      </p:sp>
      <p:grpSp>
        <p:nvGrpSpPr>
          <p:cNvPr id="340" name="Google Shape;340;p36"/>
          <p:cNvGrpSpPr/>
          <p:nvPr/>
        </p:nvGrpSpPr>
        <p:grpSpPr>
          <a:xfrm>
            <a:off x="359102" y="1421568"/>
            <a:ext cx="223463" cy="237427"/>
            <a:chOff x="583100" y="3982600"/>
            <a:chExt cx="296175" cy="296175"/>
          </a:xfrm>
        </p:grpSpPr>
        <p:sp>
          <p:nvSpPr>
            <p:cNvPr id="341" name="Google Shape;341;p3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3;p36">
            <a:extLst>
              <a:ext uri="{FF2B5EF4-FFF2-40B4-BE49-F238E27FC236}">
                <a16:creationId xmlns:a16="http://schemas.microsoft.com/office/drawing/2014/main" id="{48FA0AC3-5DEA-0211-2977-C8E9654E7B89}"/>
              </a:ext>
            </a:extLst>
          </p:cNvPr>
          <p:cNvSpPr/>
          <p:nvPr/>
        </p:nvSpPr>
        <p:spPr>
          <a:xfrm>
            <a:off x="3142495" y="1314120"/>
            <a:ext cx="2574900" cy="305140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35;p36">
            <a:extLst>
              <a:ext uri="{FF2B5EF4-FFF2-40B4-BE49-F238E27FC236}">
                <a16:creationId xmlns:a16="http://schemas.microsoft.com/office/drawing/2014/main" id="{8BB3116B-B933-D313-E4BB-8A55B43B628A}"/>
              </a:ext>
            </a:extLst>
          </p:cNvPr>
          <p:cNvSpPr txBox="1">
            <a:spLocks/>
          </p:cNvSpPr>
          <p:nvPr/>
        </p:nvSpPr>
        <p:spPr>
          <a:xfrm>
            <a:off x="3478862" y="1334568"/>
            <a:ext cx="2337402" cy="553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1pPr>
            <a:lvl2pPr marR="0" lvl="1"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2pPr>
            <a:lvl3pPr marR="0" lvl="2"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3pPr>
            <a:lvl4pPr marR="0" lvl="3"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4pPr>
            <a:lvl5pPr marR="0" lvl="4"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5pPr>
            <a:lvl6pPr marR="0" lvl="5"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6pPr>
            <a:lvl7pPr marR="0" lvl="6"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7pPr>
            <a:lvl8pPr marR="0" lvl="7"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8pPr>
            <a:lvl9pPr marR="0" lvl="8"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9pPr>
          </a:lstStyle>
          <a:p>
            <a:r>
              <a:rPr lang="en-US" sz="1200" dirty="0"/>
              <a:t>How can clustering help the problem of employee resignation?</a:t>
            </a:r>
          </a:p>
        </p:txBody>
      </p:sp>
      <p:grpSp>
        <p:nvGrpSpPr>
          <p:cNvPr id="30" name="Google Shape;340;p36">
            <a:extLst>
              <a:ext uri="{FF2B5EF4-FFF2-40B4-BE49-F238E27FC236}">
                <a16:creationId xmlns:a16="http://schemas.microsoft.com/office/drawing/2014/main" id="{51209BED-4337-4520-57BF-88C2C3AE7958}"/>
              </a:ext>
            </a:extLst>
          </p:cNvPr>
          <p:cNvGrpSpPr/>
          <p:nvPr/>
        </p:nvGrpSpPr>
        <p:grpSpPr>
          <a:xfrm>
            <a:off x="3225211" y="1485477"/>
            <a:ext cx="223463" cy="237427"/>
            <a:chOff x="583100" y="3982600"/>
            <a:chExt cx="296175" cy="296175"/>
          </a:xfrm>
        </p:grpSpPr>
        <p:sp>
          <p:nvSpPr>
            <p:cNvPr id="31" name="Google Shape;341;p36">
              <a:extLst>
                <a:ext uri="{FF2B5EF4-FFF2-40B4-BE49-F238E27FC236}">
                  <a16:creationId xmlns:a16="http://schemas.microsoft.com/office/drawing/2014/main" id="{80A2B00F-06C7-BD95-6573-4D6DA4AA2CD4}"/>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2;p36">
              <a:extLst>
                <a:ext uri="{FF2B5EF4-FFF2-40B4-BE49-F238E27FC236}">
                  <a16:creationId xmlns:a16="http://schemas.microsoft.com/office/drawing/2014/main" id="{B9AF30F8-F1E3-0CA8-BE2D-5C83E0E64E10}"/>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3;p36">
              <a:extLst>
                <a:ext uri="{FF2B5EF4-FFF2-40B4-BE49-F238E27FC236}">
                  <a16:creationId xmlns:a16="http://schemas.microsoft.com/office/drawing/2014/main" id="{9AAF994E-75DF-170B-7C7D-788BB787E982}"/>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4;p36">
              <a:extLst>
                <a:ext uri="{FF2B5EF4-FFF2-40B4-BE49-F238E27FC236}">
                  <a16:creationId xmlns:a16="http://schemas.microsoft.com/office/drawing/2014/main" id="{68446F30-89AD-4BFC-C320-0A0FAF6C2A5A}"/>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5;p36">
              <a:extLst>
                <a:ext uri="{FF2B5EF4-FFF2-40B4-BE49-F238E27FC236}">
                  <a16:creationId xmlns:a16="http://schemas.microsoft.com/office/drawing/2014/main" id="{63C49511-68D3-D18F-F9BA-9EB74F246172}"/>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6;p36">
              <a:extLst>
                <a:ext uri="{FF2B5EF4-FFF2-40B4-BE49-F238E27FC236}">
                  <a16:creationId xmlns:a16="http://schemas.microsoft.com/office/drawing/2014/main" id="{DF5B314A-E6C9-060F-3E64-7776B0AD321E}"/>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7;p36">
              <a:extLst>
                <a:ext uri="{FF2B5EF4-FFF2-40B4-BE49-F238E27FC236}">
                  <a16:creationId xmlns:a16="http://schemas.microsoft.com/office/drawing/2014/main" id="{9A401C0A-DBA6-F0D6-ECA2-42B5E6462ED9}"/>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35;p36">
            <a:extLst>
              <a:ext uri="{FF2B5EF4-FFF2-40B4-BE49-F238E27FC236}">
                <a16:creationId xmlns:a16="http://schemas.microsoft.com/office/drawing/2014/main" id="{8F119B6B-4734-7962-855B-F85EC4DEB7A0}"/>
              </a:ext>
            </a:extLst>
          </p:cNvPr>
          <p:cNvSpPr txBox="1">
            <a:spLocks/>
          </p:cNvSpPr>
          <p:nvPr/>
        </p:nvSpPr>
        <p:spPr>
          <a:xfrm>
            <a:off x="6479241" y="1341943"/>
            <a:ext cx="2574900" cy="4041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1pPr>
            <a:lvl2pPr marR="0" lvl="1"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2pPr>
            <a:lvl3pPr marR="0" lvl="2"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3pPr>
            <a:lvl4pPr marR="0" lvl="3"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4pPr>
            <a:lvl5pPr marR="0" lvl="4"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5pPr>
            <a:lvl6pPr marR="0" lvl="5"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6pPr>
            <a:lvl7pPr marR="0" lvl="6"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7pPr>
            <a:lvl8pPr marR="0" lvl="7"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8pPr>
            <a:lvl9pPr marR="0" lvl="8" algn="ctr" rtl="0">
              <a:lnSpc>
                <a:spcPct val="100000"/>
              </a:lnSpc>
              <a:spcBef>
                <a:spcPts val="0"/>
              </a:spcBef>
              <a:spcAft>
                <a:spcPts val="0"/>
              </a:spcAft>
              <a:buClr>
                <a:schemeClr val="accent2"/>
              </a:buClr>
              <a:buSzPts val="2200"/>
              <a:buFont typeface="Arvo"/>
              <a:buNone/>
              <a:defRPr sz="2200" b="1" i="0" u="none" strike="noStrike" cap="none">
                <a:solidFill>
                  <a:schemeClr val="accent2"/>
                </a:solidFill>
                <a:latin typeface="Arvo"/>
                <a:ea typeface="Arvo"/>
                <a:cs typeface="Arvo"/>
                <a:sym typeface="Arvo"/>
              </a:defRPr>
            </a:lvl9pPr>
          </a:lstStyle>
          <a:p>
            <a:r>
              <a:rPr lang="en-US" sz="1200" dirty="0"/>
              <a:t>What are the benefits from the analysis after clustering?</a:t>
            </a:r>
          </a:p>
        </p:txBody>
      </p:sp>
      <p:grpSp>
        <p:nvGrpSpPr>
          <p:cNvPr id="39" name="Google Shape;340;p36">
            <a:extLst>
              <a:ext uri="{FF2B5EF4-FFF2-40B4-BE49-F238E27FC236}">
                <a16:creationId xmlns:a16="http://schemas.microsoft.com/office/drawing/2014/main" id="{0F5AFBBB-27D0-EBF9-4027-7733EA05C96C}"/>
              </a:ext>
            </a:extLst>
          </p:cNvPr>
          <p:cNvGrpSpPr/>
          <p:nvPr/>
        </p:nvGrpSpPr>
        <p:grpSpPr>
          <a:xfrm>
            <a:off x="6285496" y="1426486"/>
            <a:ext cx="223463" cy="237427"/>
            <a:chOff x="583100" y="3982600"/>
            <a:chExt cx="296175" cy="296175"/>
          </a:xfrm>
        </p:grpSpPr>
        <p:sp>
          <p:nvSpPr>
            <p:cNvPr id="40" name="Google Shape;341;p36">
              <a:extLst>
                <a:ext uri="{FF2B5EF4-FFF2-40B4-BE49-F238E27FC236}">
                  <a16:creationId xmlns:a16="http://schemas.microsoft.com/office/drawing/2014/main" id="{19475CFC-7924-F01D-9356-01515A852640}"/>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2;p36">
              <a:extLst>
                <a:ext uri="{FF2B5EF4-FFF2-40B4-BE49-F238E27FC236}">
                  <a16:creationId xmlns:a16="http://schemas.microsoft.com/office/drawing/2014/main" id="{650F437E-E3E0-A867-2EAB-810E5D2695B0}"/>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p36">
              <a:extLst>
                <a:ext uri="{FF2B5EF4-FFF2-40B4-BE49-F238E27FC236}">
                  <a16:creationId xmlns:a16="http://schemas.microsoft.com/office/drawing/2014/main" id="{40B1AB80-2126-DA37-C9AA-590181BAACE5}"/>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4;p36">
              <a:extLst>
                <a:ext uri="{FF2B5EF4-FFF2-40B4-BE49-F238E27FC236}">
                  <a16:creationId xmlns:a16="http://schemas.microsoft.com/office/drawing/2014/main" id="{8B703B75-AE1B-3DF6-86FF-3D82C6B3B5D3}"/>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5;p36">
              <a:extLst>
                <a:ext uri="{FF2B5EF4-FFF2-40B4-BE49-F238E27FC236}">
                  <a16:creationId xmlns:a16="http://schemas.microsoft.com/office/drawing/2014/main" id="{D2968641-BA7D-D191-F52D-B67239271E0C}"/>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6;p36">
              <a:extLst>
                <a:ext uri="{FF2B5EF4-FFF2-40B4-BE49-F238E27FC236}">
                  <a16:creationId xmlns:a16="http://schemas.microsoft.com/office/drawing/2014/main" id="{58134157-08EA-3CD5-A8A7-2FD905BE5198}"/>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7;p36">
              <a:extLst>
                <a:ext uri="{FF2B5EF4-FFF2-40B4-BE49-F238E27FC236}">
                  <a16:creationId xmlns:a16="http://schemas.microsoft.com/office/drawing/2014/main" id="{CBA939CE-7441-8824-2BE3-A7D2F49A6E11}"/>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336;p36">
            <a:extLst>
              <a:ext uri="{FF2B5EF4-FFF2-40B4-BE49-F238E27FC236}">
                <a16:creationId xmlns:a16="http://schemas.microsoft.com/office/drawing/2014/main" id="{3DE5140A-9894-D626-68B1-0BB48FAEC93D}"/>
              </a:ext>
            </a:extLst>
          </p:cNvPr>
          <p:cNvSpPr txBox="1">
            <a:spLocks/>
          </p:cNvSpPr>
          <p:nvPr/>
        </p:nvSpPr>
        <p:spPr>
          <a:xfrm>
            <a:off x="3139661" y="1816692"/>
            <a:ext cx="2574899" cy="2332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1pPr>
            <a:lvl2pPr marL="914400" marR="0" lvl="1"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2pPr>
            <a:lvl3pPr marL="1371600" marR="0" lvl="2"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3pPr>
            <a:lvl4pPr marL="1828800" marR="0" lvl="3"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4pPr>
            <a:lvl5pPr marL="2286000" marR="0" lvl="4"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5pPr>
            <a:lvl6pPr marL="2743200" marR="0" lvl="5"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6pPr>
            <a:lvl7pPr marL="3200400" marR="0" lvl="6"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7pPr>
            <a:lvl8pPr marL="3657600" marR="0" lvl="7"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8pPr>
            <a:lvl9pPr marL="4114800" marR="0" lvl="8"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9pPr>
          </a:lstStyle>
          <a:p>
            <a:pPr marL="342900" indent="-342900">
              <a:buFont typeface="+mj-lt"/>
              <a:buAutoNum type="arabicPeriod"/>
            </a:pPr>
            <a:r>
              <a:rPr lang="en" dirty="0"/>
              <a:t>Identify the characteristics of employees who tend to resign </a:t>
            </a:r>
          </a:p>
          <a:p>
            <a:pPr marL="342900" indent="-342900">
              <a:buFont typeface="+mj-lt"/>
              <a:buAutoNum type="arabicPeriod"/>
            </a:pPr>
            <a:r>
              <a:rPr lang="en" dirty="0"/>
              <a:t>Provide recommendations to the employees to keep employee retention high</a:t>
            </a:r>
          </a:p>
        </p:txBody>
      </p:sp>
      <p:sp>
        <p:nvSpPr>
          <p:cNvPr id="54" name="Google Shape;336;p36">
            <a:extLst>
              <a:ext uri="{FF2B5EF4-FFF2-40B4-BE49-F238E27FC236}">
                <a16:creationId xmlns:a16="http://schemas.microsoft.com/office/drawing/2014/main" id="{A824D3E1-62C1-6A74-7817-6AC179474521}"/>
              </a:ext>
            </a:extLst>
          </p:cNvPr>
          <p:cNvSpPr txBox="1">
            <a:spLocks/>
          </p:cNvSpPr>
          <p:nvPr/>
        </p:nvSpPr>
        <p:spPr>
          <a:xfrm>
            <a:off x="6295817" y="1816692"/>
            <a:ext cx="2574899" cy="2332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1pPr>
            <a:lvl2pPr marL="914400" marR="0" lvl="1"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2pPr>
            <a:lvl3pPr marL="1371600" marR="0" lvl="2"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3pPr>
            <a:lvl4pPr marL="1828800" marR="0" lvl="3"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4pPr>
            <a:lvl5pPr marL="2286000" marR="0" lvl="4"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5pPr>
            <a:lvl6pPr marL="2743200" marR="0" lvl="5"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6pPr>
            <a:lvl7pPr marL="3200400" marR="0" lvl="6"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7pPr>
            <a:lvl8pPr marL="3657600" marR="0" lvl="7"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8pPr>
            <a:lvl9pPr marL="4114800" marR="0" lvl="8" indent="-317500" algn="ctr"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9pPr>
          </a:lstStyle>
          <a:p>
            <a:pPr marL="342900" indent="-342900">
              <a:buFont typeface="+mj-lt"/>
              <a:buAutoNum type="arabicPeriod"/>
            </a:pPr>
            <a:r>
              <a:rPr lang="en" dirty="0"/>
              <a:t>Increase employee retention rates </a:t>
            </a:r>
          </a:p>
          <a:p>
            <a:pPr marL="342900" indent="-342900">
              <a:buFont typeface="+mj-lt"/>
              <a:buAutoNum type="arabicPeriod"/>
            </a:pPr>
            <a:r>
              <a:rPr lang="en" dirty="0"/>
              <a:t>Counter-offer these employees to avoid spending excessive costs to replace an employee who resigns</a:t>
            </a:r>
          </a:p>
          <a:p>
            <a:pPr marL="0" indent="0"/>
            <a:endParaRPr lang="e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52"/>
          <p:cNvSpPr/>
          <p:nvPr/>
        </p:nvSpPr>
        <p:spPr>
          <a:xfrm>
            <a:off x="644950" y="431950"/>
            <a:ext cx="3852000"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52"/>
          <p:cNvSpPr txBox="1">
            <a:spLocks noGrp="1"/>
          </p:cNvSpPr>
          <p:nvPr>
            <p:ph type="title" idx="2"/>
          </p:nvPr>
        </p:nvSpPr>
        <p:spPr>
          <a:xfrm>
            <a:off x="720000" y="5395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Final Model</a:t>
            </a:r>
            <a:endParaRPr dirty="0"/>
          </a:p>
        </p:txBody>
      </p:sp>
      <p:sp>
        <p:nvSpPr>
          <p:cNvPr id="18" name="Google Shape;565;p41">
            <a:extLst>
              <a:ext uri="{FF2B5EF4-FFF2-40B4-BE49-F238E27FC236}">
                <a16:creationId xmlns:a16="http://schemas.microsoft.com/office/drawing/2014/main" id="{501B89CC-C646-3E71-0423-991734E03FDC}"/>
              </a:ext>
            </a:extLst>
          </p:cNvPr>
          <p:cNvSpPr/>
          <p:nvPr/>
        </p:nvSpPr>
        <p:spPr>
          <a:xfrm>
            <a:off x="644949" y="1243300"/>
            <a:ext cx="7916489" cy="3594171"/>
          </a:xfrm>
          <a:prstGeom prst="rect">
            <a:avLst/>
          </a:prstGeom>
          <a:solidFill>
            <a:schemeClr val="accent3"/>
          </a:solidFill>
          <a:ln>
            <a:noFill/>
          </a:ln>
        </p:spPr>
        <p:txBody>
          <a:bodyPr spcFirstLastPara="1" wrap="square" lIns="91425" tIns="91425" rIns="91425" bIns="91425" anchor="t" anchorCtr="0">
            <a:noAutofit/>
          </a:bodyPr>
          <a:lstStyle/>
          <a:p>
            <a:pPr lvl="0" algn="l" rtl="0">
              <a:spcBef>
                <a:spcPts val="0"/>
              </a:spcBef>
              <a:spcAft>
                <a:spcPts val="0"/>
              </a:spcAft>
            </a:pPr>
            <a:r>
              <a:rPr lang="en-SG" dirty="0"/>
              <a:t>I have chosen the final model to be K-Prototypes with 6 clusters.</a:t>
            </a:r>
          </a:p>
          <a:p>
            <a:pPr lvl="0" algn="l" rtl="0">
              <a:spcBef>
                <a:spcPts val="0"/>
              </a:spcBef>
              <a:spcAft>
                <a:spcPts val="0"/>
              </a:spcAft>
            </a:pPr>
            <a:endParaRPr lang="en-SG" dirty="0"/>
          </a:p>
          <a:p>
            <a:pPr lvl="0" algn="l" rtl="0">
              <a:spcBef>
                <a:spcPts val="0"/>
              </a:spcBef>
              <a:spcAft>
                <a:spcPts val="0"/>
              </a:spcAft>
            </a:pPr>
            <a:r>
              <a:rPr lang="en-SG" dirty="0"/>
              <a:t>The features include Age, Job Function, Marital Status, Salary ($), Service (yrs) and Resign Status.</a:t>
            </a:r>
          </a:p>
          <a:p>
            <a:pPr lvl="0" algn="l" rtl="0">
              <a:spcBef>
                <a:spcPts val="0"/>
              </a:spcBef>
              <a:spcAft>
                <a:spcPts val="0"/>
              </a:spcAft>
            </a:pPr>
            <a:endParaRPr lang="en-SG" dirty="0"/>
          </a:p>
          <a:p>
            <a:pPr lvl="0" algn="l" rtl="0">
              <a:spcBef>
                <a:spcPts val="0"/>
              </a:spcBef>
              <a:spcAft>
                <a:spcPts val="0"/>
              </a:spcAft>
            </a:pPr>
            <a:r>
              <a:rPr lang="en-SG" dirty="0"/>
              <a:t>The reason as to why I chose K-Prototypes over Agglomerative Clustering is because K-Prototypes returned slightly more distinct clusters and also because for Agglomerative Clustering, the sizes of each cluster were unequal.</a:t>
            </a:r>
          </a:p>
        </p:txBody>
      </p:sp>
      <p:pic>
        <p:nvPicPr>
          <p:cNvPr id="20" name="Picture 19">
            <a:extLst>
              <a:ext uri="{FF2B5EF4-FFF2-40B4-BE49-F238E27FC236}">
                <a16:creationId xmlns:a16="http://schemas.microsoft.com/office/drawing/2014/main" id="{DC2A204F-535B-ACE1-A3CC-C8ACE1AA271C}"/>
              </a:ext>
            </a:extLst>
          </p:cNvPr>
          <p:cNvPicPr>
            <a:picLocks noChangeAspect="1"/>
          </p:cNvPicPr>
          <p:nvPr/>
        </p:nvPicPr>
        <p:blipFill>
          <a:blip r:embed="rId3"/>
          <a:stretch>
            <a:fillRect/>
          </a:stretch>
        </p:blipFill>
        <p:spPr>
          <a:xfrm>
            <a:off x="576231" y="3123307"/>
            <a:ext cx="7841438" cy="193976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52"/>
          <p:cNvSpPr/>
          <p:nvPr/>
        </p:nvSpPr>
        <p:spPr>
          <a:xfrm>
            <a:off x="180070" y="74800"/>
            <a:ext cx="368370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52"/>
          <p:cNvSpPr txBox="1">
            <a:spLocks noGrp="1"/>
          </p:cNvSpPr>
          <p:nvPr>
            <p:ph type="title" idx="2"/>
          </p:nvPr>
        </p:nvSpPr>
        <p:spPr>
          <a:xfrm>
            <a:off x="248052" y="1876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Cluster Analysis</a:t>
            </a:r>
            <a:endParaRPr dirty="0"/>
          </a:p>
        </p:txBody>
      </p:sp>
      <p:pic>
        <p:nvPicPr>
          <p:cNvPr id="3" name="Picture 2">
            <a:extLst>
              <a:ext uri="{FF2B5EF4-FFF2-40B4-BE49-F238E27FC236}">
                <a16:creationId xmlns:a16="http://schemas.microsoft.com/office/drawing/2014/main" id="{9C84AAF8-ECFB-E205-98D2-0A2A9FF0ED4B}"/>
              </a:ext>
            </a:extLst>
          </p:cNvPr>
          <p:cNvPicPr>
            <a:picLocks noChangeAspect="1"/>
          </p:cNvPicPr>
          <p:nvPr/>
        </p:nvPicPr>
        <p:blipFill>
          <a:blip r:embed="rId3"/>
          <a:stretch>
            <a:fillRect/>
          </a:stretch>
        </p:blipFill>
        <p:spPr>
          <a:xfrm>
            <a:off x="180070" y="1013098"/>
            <a:ext cx="8783859" cy="3617895"/>
          </a:xfrm>
          <a:prstGeom prst="rect">
            <a:avLst/>
          </a:prstGeom>
        </p:spPr>
      </p:pic>
    </p:spTree>
    <p:extLst>
      <p:ext uri="{BB962C8B-B14F-4D97-AF65-F5344CB8AC3E}">
        <p14:creationId xmlns:p14="http://schemas.microsoft.com/office/powerpoint/2010/main" val="2128522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52"/>
          <p:cNvSpPr/>
          <p:nvPr/>
        </p:nvSpPr>
        <p:spPr>
          <a:xfrm>
            <a:off x="180070" y="74800"/>
            <a:ext cx="368370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52"/>
          <p:cNvSpPr txBox="1">
            <a:spLocks noGrp="1"/>
          </p:cNvSpPr>
          <p:nvPr>
            <p:ph type="title" idx="2"/>
          </p:nvPr>
        </p:nvSpPr>
        <p:spPr>
          <a:xfrm>
            <a:off x="248052" y="1876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Cluster Analysis</a:t>
            </a:r>
            <a:endParaRPr dirty="0"/>
          </a:p>
        </p:txBody>
      </p:sp>
      <p:pic>
        <p:nvPicPr>
          <p:cNvPr id="4" name="Picture 3">
            <a:extLst>
              <a:ext uri="{FF2B5EF4-FFF2-40B4-BE49-F238E27FC236}">
                <a16:creationId xmlns:a16="http://schemas.microsoft.com/office/drawing/2014/main" id="{138B4E86-4337-1044-8615-349C6F039A77}"/>
              </a:ext>
            </a:extLst>
          </p:cNvPr>
          <p:cNvPicPr>
            <a:picLocks noChangeAspect="1"/>
          </p:cNvPicPr>
          <p:nvPr/>
        </p:nvPicPr>
        <p:blipFill>
          <a:blip r:embed="rId3"/>
          <a:stretch>
            <a:fillRect/>
          </a:stretch>
        </p:blipFill>
        <p:spPr>
          <a:xfrm>
            <a:off x="180070" y="1016762"/>
            <a:ext cx="8823820" cy="3484603"/>
          </a:xfrm>
          <a:prstGeom prst="rect">
            <a:avLst/>
          </a:prstGeom>
        </p:spPr>
      </p:pic>
    </p:spTree>
    <p:extLst>
      <p:ext uri="{BB962C8B-B14F-4D97-AF65-F5344CB8AC3E}">
        <p14:creationId xmlns:p14="http://schemas.microsoft.com/office/powerpoint/2010/main" val="56914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30" name="Google Shape;333;p36">
            <a:extLst>
              <a:ext uri="{FF2B5EF4-FFF2-40B4-BE49-F238E27FC236}">
                <a16:creationId xmlns:a16="http://schemas.microsoft.com/office/drawing/2014/main" id="{530F3F44-37F1-AE5B-60DE-B62B87D78AC6}"/>
              </a:ext>
            </a:extLst>
          </p:cNvPr>
          <p:cNvSpPr/>
          <p:nvPr/>
        </p:nvSpPr>
        <p:spPr>
          <a:xfrm>
            <a:off x="593025" y="2427016"/>
            <a:ext cx="7681626" cy="21202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52"/>
          <p:cNvSpPr/>
          <p:nvPr/>
        </p:nvSpPr>
        <p:spPr>
          <a:xfrm>
            <a:off x="593025" y="147485"/>
            <a:ext cx="7778882" cy="108400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52"/>
          <p:cNvSpPr txBox="1">
            <a:spLocks noGrp="1"/>
          </p:cNvSpPr>
          <p:nvPr>
            <p:ph type="title" idx="2"/>
          </p:nvPr>
        </p:nvSpPr>
        <p:spPr>
          <a:xfrm>
            <a:off x="661007" y="423575"/>
            <a:ext cx="7710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of employees most vulnerable to resignation</a:t>
            </a:r>
            <a:endParaRPr dirty="0"/>
          </a:p>
        </p:txBody>
      </p:sp>
      <p:pic>
        <p:nvPicPr>
          <p:cNvPr id="3" name="Picture 2">
            <a:extLst>
              <a:ext uri="{FF2B5EF4-FFF2-40B4-BE49-F238E27FC236}">
                <a16:creationId xmlns:a16="http://schemas.microsoft.com/office/drawing/2014/main" id="{BE1C762F-D4E0-9EFA-8A83-9D40A43CAB6B}"/>
              </a:ext>
            </a:extLst>
          </p:cNvPr>
          <p:cNvPicPr>
            <a:picLocks noChangeAspect="1"/>
          </p:cNvPicPr>
          <p:nvPr/>
        </p:nvPicPr>
        <p:blipFill>
          <a:blip r:embed="rId3"/>
          <a:stretch>
            <a:fillRect/>
          </a:stretch>
        </p:blipFill>
        <p:spPr>
          <a:xfrm>
            <a:off x="593025" y="1557357"/>
            <a:ext cx="7681626" cy="701101"/>
          </a:xfrm>
          <a:prstGeom prst="rect">
            <a:avLst/>
          </a:prstGeom>
        </p:spPr>
      </p:pic>
      <p:sp>
        <p:nvSpPr>
          <p:cNvPr id="5" name="TextBox 4">
            <a:extLst>
              <a:ext uri="{FF2B5EF4-FFF2-40B4-BE49-F238E27FC236}">
                <a16:creationId xmlns:a16="http://schemas.microsoft.com/office/drawing/2014/main" id="{AAF3B2C3-BDCB-64A4-6AE3-8A92E558AF23}"/>
              </a:ext>
            </a:extLst>
          </p:cNvPr>
          <p:cNvSpPr txBox="1"/>
          <p:nvPr/>
        </p:nvSpPr>
        <p:spPr>
          <a:xfrm>
            <a:off x="593025" y="1253345"/>
            <a:ext cx="1492258" cy="307777"/>
          </a:xfrm>
          <a:prstGeom prst="rect">
            <a:avLst/>
          </a:prstGeom>
          <a:noFill/>
        </p:spPr>
        <p:txBody>
          <a:bodyPr wrap="square" rtlCol="0">
            <a:spAutoFit/>
          </a:bodyPr>
          <a:lstStyle/>
          <a:p>
            <a:r>
              <a:rPr lang="en-SG" dirty="0"/>
              <a:t>2</a:t>
            </a:r>
            <a:r>
              <a:rPr lang="en-SG" baseline="30000" dirty="0"/>
              <a:t>nd</a:t>
            </a:r>
            <a:r>
              <a:rPr lang="en-SG" dirty="0"/>
              <a:t> Cluster:</a:t>
            </a:r>
          </a:p>
        </p:txBody>
      </p:sp>
      <p:sp>
        <p:nvSpPr>
          <p:cNvPr id="20" name="TextBox 19">
            <a:extLst>
              <a:ext uri="{FF2B5EF4-FFF2-40B4-BE49-F238E27FC236}">
                <a16:creationId xmlns:a16="http://schemas.microsoft.com/office/drawing/2014/main" id="{1C049C77-159D-6DA1-F164-D490ABEFEA5B}"/>
              </a:ext>
            </a:extLst>
          </p:cNvPr>
          <p:cNvSpPr txBox="1"/>
          <p:nvPr/>
        </p:nvSpPr>
        <p:spPr>
          <a:xfrm>
            <a:off x="641653" y="2562470"/>
            <a:ext cx="7681626" cy="1815882"/>
          </a:xfrm>
          <a:prstGeom prst="rect">
            <a:avLst/>
          </a:prstGeom>
          <a:noFill/>
        </p:spPr>
        <p:txBody>
          <a:bodyPr wrap="square" rtlCol="0">
            <a:spAutoFit/>
          </a:bodyPr>
          <a:lstStyle/>
          <a:p>
            <a:r>
              <a:rPr lang="en-SG" dirty="0"/>
              <a:t>So, how can companies make an effort to retain these employees?</a:t>
            </a:r>
          </a:p>
          <a:p>
            <a:endParaRPr lang="en-SG" dirty="0"/>
          </a:p>
          <a:p>
            <a:pPr marL="342900" indent="-342900">
              <a:buFont typeface="+mj-lt"/>
              <a:buAutoNum type="arabicPeriod"/>
            </a:pPr>
            <a:r>
              <a:rPr lang="en-SG" dirty="0"/>
              <a:t>Counter-offer the resignation and offer the employee better job prospects such as pay increment</a:t>
            </a:r>
          </a:p>
          <a:p>
            <a:pPr marL="342900" indent="-342900">
              <a:buFont typeface="+mj-lt"/>
              <a:buAutoNum type="arabicPeriod"/>
            </a:pPr>
            <a:r>
              <a:rPr lang="en-SG" dirty="0"/>
              <a:t>Offer employee job rotation where there is flexibility of changing to a department of interest</a:t>
            </a:r>
          </a:p>
          <a:p>
            <a:pPr marL="342900" indent="-342900">
              <a:buFont typeface="+mj-lt"/>
              <a:buAutoNum type="arabicPeriod"/>
            </a:pPr>
            <a:r>
              <a:rPr lang="en-SG" dirty="0"/>
              <a:t>Ensure the employee of job security</a:t>
            </a:r>
          </a:p>
          <a:p>
            <a:pPr marL="342900" indent="-342900">
              <a:buFont typeface="+mj-lt"/>
              <a:buAutoNum type="arabicPeriod"/>
            </a:pPr>
            <a:r>
              <a:rPr lang="en-SG" dirty="0"/>
              <a:t>Assure them at chances of promotion in the near future as long as performance is up to standard since they have already been with the company for a few years</a:t>
            </a:r>
          </a:p>
        </p:txBody>
      </p:sp>
    </p:spTree>
    <p:extLst>
      <p:ext uri="{BB962C8B-B14F-4D97-AF65-F5344CB8AC3E}">
        <p14:creationId xmlns:p14="http://schemas.microsoft.com/office/powerpoint/2010/main" val="2311940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4"/>
          <p:cNvSpPr/>
          <p:nvPr/>
        </p:nvSpPr>
        <p:spPr>
          <a:xfrm>
            <a:off x="654950" y="574350"/>
            <a:ext cx="2695200" cy="399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3506925" y="574350"/>
            <a:ext cx="4986600" cy="399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txBox="1">
            <a:spLocks noGrp="1"/>
          </p:cNvSpPr>
          <p:nvPr>
            <p:ph type="title"/>
          </p:nvPr>
        </p:nvSpPr>
        <p:spPr>
          <a:xfrm>
            <a:off x="3603332" y="657828"/>
            <a:ext cx="3996300" cy="661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Conclusion</a:t>
            </a:r>
            <a:endParaRPr sz="2400" dirty="0"/>
          </a:p>
        </p:txBody>
      </p:sp>
      <p:sp>
        <p:nvSpPr>
          <p:cNvPr id="1044" name="Google Shape;1044;p54"/>
          <p:cNvSpPr/>
          <p:nvPr/>
        </p:nvSpPr>
        <p:spPr>
          <a:xfrm>
            <a:off x="7179000" y="172938"/>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54"/>
          <p:cNvGrpSpPr/>
          <p:nvPr/>
        </p:nvGrpSpPr>
        <p:grpSpPr>
          <a:xfrm rot="-379759">
            <a:off x="418534" y="3726599"/>
            <a:ext cx="672220" cy="1015131"/>
            <a:chOff x="5644825" y="1283850"/>
            <a:chExt cx="825250" cy="1246225"/>
          </a:xfrm>
        </p:grpSpPr>
        <p:sp>
          <p:nvSpPr>
            <p:cNvPr id="1046" name="Google Shape;1046;p54"/>
            <p:cNvSpPr/>
            <p:nvPr/>
          </p:nvSpPr>
          <p:spPr>
            <a:xfrm>
              <a:off x="5881500" y="1283850"/>
              <a:ext cx="588575" cy="1151900"/>
            </a:xfrm>
            <a:custGeom>
              <a:avLst/>
              <a:gdLst/>
              <a:ahLst/>
              <a:cxnLst/>
              <a:rect l="l" t="t" r="r" b="b"/>
              <a:pathLst>
                <a:path w="23543" h="46076" extrusionOk="0">
                  <a:moveTo>
                    <a:pt x="21752" y="1"/>
                  </a:moveTo>
                  <a:cubicBezTo>
                    <a:pt x="18263" y="1324"/>
                    <a:pt x="14463" y="2932"/>
                    <a:pt x="12894" y="6304"/>
                  </a:cubicBezTo>
                  <a:cubicBezTo>
                    <a:pt x="12193" y="7796"/>
                    <a:pt x="12025" y="9469"/>
                    <a:pt x="11584" y="11051"/>
                  </a:cubicBezTo>
                  <a:cubicBezTo>
                    <a:pt x="10857" y="13671"/>
                    <a:pt x="9353" y="16071"/>
                    <a:pt x="7329" y="17874"/>
                  </a:cubicBezTo>
                  <a:cubicBezTo>
                    <a:pt x="5915" y="19119"/>
                    <a:pt x="4255" y="20079"/>
                    <a:pt x="2945" y="21454"/>
                  </a:cubicBezTo>
                  <a:cubicBezTo>
                    <a:pt x="870" y="23620"/>
                    <a:pt x="1" y="26733"/>
                    <a:pt x="273" y="29690"/>
                  </a:cubicBezTo>
                  <a:cubicBezTo>
                    <a:pt x="403" y="31207"/>
                    <a:pt x="870" y="32595"/>
                    <a:pt x="1493" y="33970"/>
                  </a:cubicBezTo>
                  <a:cubicBezTo>
                    <a:pt x="1726" y="34476"/>
                    <a:pt x="1947" y="34982"/>
                    <a:pt x="2232" y="35449"/>
                  </a:cubicBezTo>
                  <a:cubicBezTo>
                    <a:pt x="2634" y="36110"/>
                    <a:pt x="3347" y="36551"/>
                    <a:pt x="3723" y="37174"/>
                  </a:cubicBezTo>
                  <a:cubicBezTo>
                    <a:pt x="3892" y="37459"/>
                    <a:pt x="3827" y="37809"/>
                    <a:pt x="3749" y="38121"/>
                  </a:cubicBezTo>
                  <a:cubicBezTo>
                    <a:pt x="3282" y="40287"/>
                    <a:pt x="3140" y="42518"/>
                    <a:pt x="3347" y="44723"/>
                  </a:cubicBezTo>
                  <a:cubicBezTo>
                    <a:pt x="3373" y="45008"/>
                    <a:pt x="3412" y="45293"/>
                    <a:pt x="3555" y="45540"/>
                  </a:cubicBezTo>
                  <a:cubicBezTo>
                    <a:pt x="3800" y="45929"/>
                    <a:pt x="4280" y="46075"/>
                    <a:pt x="4752" y="46075"/>
                  </a:cubicBezTo>
                  <a:cubicBezTo>
                    <a:pt x="4878" y="46075"/>
                    <a:pt x="5004" y="46065"/>
                    <a:pt x="5124" y="46046"/>
                  </a:cubicBezTo>
                  <a:cubicBezTo>
                    <a:pt x="5695" y="45942"/>
                    <a:pt x="6253" y="45695"/>
                    <a:pt x="6836" y="45656"/>
                  </a:cubicBezTo>
                  <a:cubicBezTo>
                    <a:pt x="5591" y="43348"/>
                    <a:pt x="6369" y="40520"/>
                    <a:pt x="7174" y="38017"/>
                  </a:cubicBezTo>
                  <a:cubicBezTo>
                    <a:pt x="7771" y="38086"/>
                    <a:pt x="8374" y="38121"/>
                    <a:pt x="8976" y="38121"/>
                  </a:cubicBezTo>
                  <a:cubicBezTo>
                    <a:pt x="9837" y="38121"/>
                    <a:pt x="10697" y="38050"/>
                    <a:pt x="11545" y="37913"/>
                  </a:cubicBezTo>
                  <a:cubicBezTo>
                    <a:pt x="12063" y="37822"/>
                    <a:pt x="12569" y="37719"/>
                    <a:pt x="13036" y="37472"/>
                  </a:cubicBezTo>
                  <a:cubicBezTo>
                    <a:pt x="14852" y="36525"/>
                    <a:pt x="15150" y="34126"/>
                    <a:pt x="15630" y="32141"/>
                  </a:cubicBezTo>
                  <a:cubicBezTo>
                    <a:pt x="16188" y="29755"/>
                    <a:pt x="17329" y="27511"/>
                    <a:pt x="18925" y="25643"/>
                  </a:cubicBezTo>
                  <a:cubicBezTo>
                    <a:pt x="19988" y="24385"/>
                    <a:pt x="21298" y="23244"/>
                    <a:pt x="21895" y="21700"/>
                  </a:cubicBezTo>
                  <a:cubicBezTo>
                    <a:pt x="23153" y="18470"/>
                    <a:pt x="20922" y="14826"/>
                    <a:pt x="21623" y="11440"/>
                  </a:cubicBezTo>
                  <a:cubicBezTo>
                    <a:pt x="21908" y="10053"/>
                    <a:pt x="22660" y="8795"/>
                    <a:pt x="22972" y="7420"/>
                  </a:cubicBezTo>
                  <a:cubicBezTo>
                    <a:pt x="23542" y="4942"/>
                    <a:pt x="22634" y="2387"/>
                    <a:pt x="21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6083200" y="2304950"/>
              <a:ext cx="258525" cy="225125"/>
            </a:xfrm>
            <a:custGeom>
              <a:avLst/>
              <a:gdLst/>
              <a:ahLst/>
              <a:cxnLst/>
              <a:rect l="l" t="t" r="r" b="b"/>
              <a:pathLst>
                <a:path w="10341" h="9005" extrusionOk="0">
                  <a:moveTo>
                    <a:pt x="10103" y="0"/>
                  </a:moveTo>
                  <a:cubicBezTo>
                    <a:pt x="10055" y="0"/>
                    <a:pt x="10005" y="16"/>
                    <a:pt x="9962" y="52"/>
                  </a:cubicBezTo>
                  <a:cubicBezTo>
                    <a:pt x="7705" y="2089"/>
                    <a:pt x="3697" y="1959"/>
                    <a:pt x="1713" y="4397"/>
                  </a:cubicBezTo>
                  <a:cubicBezTo>
                    <a:pt x="1155" y="5072"/>
                    <a:pt x="1" y="7796"/>
                    <a:pt x="377" y="8717"/>
                  </a:cubicBezTo>
                  <a:cubicBezTo>
                    <a:pt x="465" y="8930"/>
                    <a:pt x="719" y="9005"/>
                    <a:pt x="1064" y="9005"/>
                  </a:cubicBezTo>
                  <a:cubicBezTo>
                    <a:pt x="1864" y="9005"/>
                    <a:pt x="3152" y="8603"/>
                    <a:pt x="3982" y="8603"/>
                  </a:cubicBezTo>
                  <a:cubicBezTo>
                    <a:pt x="4055" y="8603"/>
                    <a:pt x="4125" y="8606"/>
                    <a:pt x="4190" y="8613"/>
                  </a:cubicBezTo>
                  <a:cubicBezTo>
                    <a:pt x="4834" y="8682"/>
                    <a:pt x="5510" y="8837"/>
                    <a:pt x="6151" y="8837"/>
                  </a:cubicBezTo>
                  <a:cubicBezTo>
                    <a:pt x="6594" y="8837"/>
                    <a:pt x="7020" y="8763"/>
                    <a:pt x="7407" y="8535"/>
                  </a:cubicBezTo>
                  <a:cubicBezTo>
                    <a:pt x="7744" y="8340"/>
                    <a:pt x="8016" y="8029"/>
                    <a:pt x="8263" y="7718"/>
                  </a:cubicBezTo>
                  <a:cubicBezTo>
                    <a:pt x="9287" y="6408"/>
                    <a:pt x="9936" y="4787"/>
                    <a:pt x="10079" y="3113"/>
                  </a:cubicBezTo>
                  <a:cubicBezTo>
                    <a:pt x="10169" y="2166"/>
                    <a:pt x="10105" y="1168"/>
                    <a:pt x="10312" y="247"/>
                  </a:cubicBezTo>
                  <a:cubicBezTo>
                    <a:pt x="10340" y="107"/>
                    <a:pt x="10227" y="0"/>
                    <a:pt x="10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5644825" y="2149650"/>
              <a:ext cx="219850" cy="267825"/>
            </a:xfrm>
            <a:custGeom>
              <a:avLst/>
              <a:gdLst/>
              <a:ahLst/>
              <a:cxnLst/>
              <a:rect l="l" t="t" r="r" b="b"/>
              <a:pathLst>
                <a:path w="8794" h="10713" extrusionOk="0">
                  <a:moveTo>
                    <a:pt x="267" y="1"/>
                  </a:moveTo>
                  <a:cubicBezTo>
                    <a:pt x="108" y="1"/>
                    <a:pt x="1" y="189"/>
                    <a:pt x="103" y="337"/>
                  </a:cubicBezTo>
                  <a:cubicBezTo>
                    <a:pt x="1932" y="2775"/>
                    <a:pt x="1452" y="6744"/>
                    <a:pt x="3683" y="8949"/>
                  </a:cubicBezTo>
                  <a:cubicBezTo>
                    <a:pt x="4249" y="9515"/>
                    <a:pt x="6464" y="10712"/>
                    <a:pt x="7564" y="10712"/>
                  </a:cubicBezTo>
                  <a:cubicBezTo>
                    <a:pt x="7675" y="10712"/>
                    <a:pt x="7774" y="10700"/>
                    <a:pt x="7860" y="10674"/>
                  </a:cubicBezTo>
                  <a:cubicBezTo>
                    <a:pt x="8651" y="10428"/>
                    <a:pt x="7899" y="7976"/>
                    <a:pt x="8119" y="6874"/>
                  </a:cubicBezTo>
                  <a:cubicBezTo>
                    <a:pt x="8327" y="5797"/>
                    <a:pt x="8794" y="4643"/>
                    <a:pt x="8327" y="3644"/>
                  </a:cubicBezTo>
                  <a:cubicBezTo>
                    <a:pt x="8158" y="3294"/>
                    <a:pt x="7886" y="2996"/>
                    <a:pt x="7600" y="2723"/>
                  </a:cubicBezTo>
                  <a:cubicBezTo>
                    <a:pt x="6381" y="1582"/>
                    <a:pt x="4825" y="804"/>
                    <a:pt x="3177" y="492"/>
                  </a:cubicBezTo>
                  <a:cubicBezTo>
                    <a:pt x="2230" y="324"/>
                    <a:pt x="1232" y="298"/>
                    <a:pt x="337" y="13"/>
                  </a:cubicBezTo>
                  <a:cubicBezTo>
                    <a:pt x="313" y="5"/>
                    <a:pt x="290" y="1"/>
                    <a:pt x="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4"/>
          <p:cNvGrpSpPr/>
          <p:nvPr/>
        </p:nvGrpSpPr>
        <p:grpSpPr>
          <a:xfrm flipH="1">
            <a:off x="1144638" y="1144910"/>
            <a:ext cx="1480815" cy="2854882"/>
            <a:chOff x="2954088" y="1517532"/>
            <a:chExt cx="1480815" cy="2854882"/>
          </a:xfrm>
        </p:grpSpPr>
        <p:grpSp>
          <p:nvGrpSpPr>
            <p:cNvPr id="1050" name="Google Shape;1050;p54"/>
            <p:cNvGrpSpPr/>
            <p:nvPr/>
          </p:nvGrpSpPr>
          <p:grpSpPr>
            <a:xfrm>
              <a:off x="2954088" y="1517532"/>
              <a:ext cx="1480815" cy="2854882"/>
              <a:chOff x="2654150" y="3047650"/>
              <a:chExt cx="390500" cy="752850"/>
            </a:xfrm>
          </p:grpSpPr>
          <p:sp>
            <p:nvSpPr>
              <p:cNvPr id="1051" name="Google Shape;1051;p54"/>
              <p:cNvSpPr/>
              <p:nvPr/>
            </p:nvSpPr>
            <p:spPr>
              <a:xfrm>
                <a:off x="2810375" y="3093650"/>
                <a:ext cx="48325" cy="45975"/>
              </a:xfrm>
              <a:custGeom>
                <a:avLst/>
                <a:gdLst/>
                <a:ahLst/>
                <a:cxnLst/>
                <a:rect l="l" t="t" r="r" b="b"/>
                <a:pathLst>
                  <a:path w="1933" h="1839" extrusionOk="0">
                    <a:moveTo>
                      <a:pt x="659" y="0"/>
                    </a:moveTo>
                    <a:cubicBezTo>
                      <a:pt x="482" y="0"/>
                      <a:pt x="324" y="45"/>
                      <a:pt x="226" y="157"/>
                    </a:cubicBezTo>
                    <a:cubicBezTo>
                      <a:pt x="218" y="165"/>
                      <a:pt x="210" y="173"/>
                      <a:pt x="201" y="182"/>
                    </a:cubicBezTo>
                    <a:cubicBezTo>
                      <a:pt x="0" y="449"/>
                      <a:pt x="210" y="843"/>
                      <a:pt x="410" y="1043"/>
                    </a:cubicBezTo>
                    <a:cubicBezTo>
                      <a:pt x="614" y="1239"/>
                      <a:pt x="898" y="1340"/>
                      <a:pt x="1178" y="1340"/>
                    </a:cubicBezTo>
                    <a:cubicBezTo>
                      <a:pt x="1210" y="1340"/>
                      <a:pt x="1241" y="1339"/>
                      <a:pt x="1272" y="1336"/>
                    </a:cubicBezTo>
                    <a:cubicBezTo>
                      <a:pt x="1322" y="1637"/>
                      <a:pt x="1598" y="1821"/>
                      <a:pt x="1899" y="1838"/>
                    </a:cubicBezTo>
                    <a:cubicBezTo>
                      <a:pt x="1933" y="1512"/>
                      <a:pt x="1925" y="1177"/>
                      <a:pt x="1866" y="859"/>
                    </a:cubicBezTo>
                    <a:cubicBezTo>
                      <a:pt x="1832" y="667"/>
                      <a:pt x="1757" y="483"/>
                      <a:pt x="1615" y="349"/>
                    </a:cubicBezTo>
                    <a:cubicBezTo>
                      <a:pt x="1437" y="176"/>
                      <a:pt x="1010" y="0"/>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2770850" y="3268225"/>
                <a:ext cx="1700" cy="3775"/>
              </a:xfrm>
              <a:custGeom>
                <a:avLst/>
                <a:gdLst/>
                <a:ahLst/>
                <a:cxnLst/>
                <a:rect l="l" t="t" r="r" b="b"/>
                <a:pathLst>
                  <a:path w="68" h="151" extrusionOk="0">
                    <a:moveTo>
                      <a:pt x="67" y="151"/>
                    </a:moveTo>
                    <a:cubicBezTo>
                      <a:pt x="50" y="100"/>
                      <a:pt x="25" y="50"/>
                      <a:pt x="0" y="0"/>
                    </a:cubicBezTo>
                    <a:cubicBezTo>
                      <a:pt x="25" y="50"/>
                      <a:pt x="50" y="100"/>
                      <a:pt x="67" y="151"/>
                    </a:cubicBezTo>
                    <a:close/>
                  </a:path>
                </a:pathLst>
              </a:custGeom>
              <a:solidFill>
                <a:srgbClr val="FFB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2764150" y="3186225"/>
                <a:ext cx="157500" cy="190575"/>
              </a:xfrm>
              <a:custGeom>
                <a:avLst/>
                <a:gdLst/>
                <a:ahLst/>
                <a:cxnLst/>
                <a:rect l="l" t="t" r="r" b="b"/>
                <a:pathLst>
                  <a:path w="6300" h="7623" extrusionOk="0">
                    <a:moveTo>
                      <a:pt x="3182" y="0"/>
                    </a:moveTo>
                    <a:cubicBezTo>
                      <a:pt x="2845" y="0"/>
                      <a:pt x="2507" y="34"/>
                      <a:pt x="2176" y="101"/>
                    </a:cubicBezTo>
                    <a:cubicBezTo>
                      <a:pt x="1925" y="151"/>
                      <a:pt x="1674" y="218"/>
                      <a:pt x="1423" y="310"/>
                    </a:cubicBezTo>
                    <a:cubicBezTo>
                      <a:pt x="1021" y="461"/>
                      <a:pt x="678" y="728"/>
                      <a:pt x="427" y="1063"/>
                    </a:cubicBezTo>
                    <a:cubicBezTo>
                      <a:pt x="226" y="1339"/>
                      <a:pt x="93" y="1657"/>
                      <a:pt x="34" y="2008"/>
                    </a:cubicBezTo>
                    <a:cubicBezTo>
                      <a:pt x="9" y="2176"/>
                      <a:pt x="1" y="2326"/>
                      <a:pt x="17" y="2469"/>
                    </a:cubicBezTo>
                    <a:cubicBezTo>
                      <a:pt x="26" y="2502"/>
                      <a:pt x="26" y="2527"/>
                      <a:pt x="34" y="2561"/>
                    </a:cubicBezTo>
                    <a:cubicBezTo>
                      <a:pt x="59" y="2561"/>
                      <a:pt x="93" y="2569"/>
                      <a:pt x="109" y="2602"/>
                    </a:cubicBezTo>
                    <a:cubicBezTo>
                      <a:pt x="352" y="2929"/>
                      <a:pt x="536" y="3297"/>
                      <a:pt x="670" y="3682"/>
                    </a:cubicBezTo>
                    <a:cubicBezTo>
                      <a:pt x="678" y="3698"/>
                      <a:pt x="678" y="3723"/>
                      <a:pt x="687" y="3740"/>
                    </a:cubicBezTo>
                    <a:cubicBezTo>
                      <a:pt x="703" y="3748"/>
                      <a:pt x="712" y="3757"/>
                      <a:pt x="720" y="3774"/>
                    </a:cubicBezTo>
                    <a:cubicBezTo>
                      <a:pt x="954" y="4184"/>
                      <a:pt x="1063" y="4627"/>
                      <a:pt x="1122" y="5079"/>
                    </a:cubicBezTo>
                    <a:cubicBezTo>
                      <a:pt x="1247" y="5564"/>
                      <a:pt x="1322" y="6049"/>
                      <a:pt x="1364" y="6543"/>
                    </a:cubicBezTo>
                    <a:cubicBezTo>
                      <a:pt x="1364" y="6559"/>
                      <a:pt x="1373" y="6576"/>
                      <a:pt x="1373" y="6593"/>
                    </a:cubicBezTo>
                    <a:lnTo>
                      <a:pt x="1373" y="6635"/>
                    </a:lnTo>
                    <a:cubicBezTo>
                      <a:pt x="1398" y="6944"/>
                      <a:pt x="1414" y="7254"/>
                      <a:pt x="1423" y="7563"/>
                    </a:cubicBezTo>
                    <a:lnTo>
                      <a:pt x="1439" y="7563"/>
                    </a:lnTo>
                    <a:cubicBezTo>
                      <a:pt x="1845" y="7603"/>
                      <a:pt x="2252" y="7623"/>
                      <a:pt x="2659" y="7623"/>
                    </a:cubicBezTo>
                    <a:cubicBezTo>
                      <a:pt x="3368" y="7623"/>
                      <a:pt x="4076" y="7563"/>
                      <a:pt x="4777" y="7446"/>
                    </a:cubicBezTo>
                    <a:cubicBezTo>
                      <a:pt x="4995" y="7404"/>
                      <a:pt x="5212" y="7363"/>
                      <a:pt x="5388" y="7237"/>
                    </a:cubicBezTo>
                    <a:cubicBezTo>
                      <a:pt x="5781" y="6961"/>
                      <a:pt x="5848" y="6400"/>
                      <a:pt x="5765" y="5915"/>
                    </a:cubicBezTo>
                    <a:cubicBezTo>
                      <a:pt x="5765" y="5882"/>
                      <a:pt x="5756" y="5857"/>
                      <a:pt x="5748" y="5823"/>
                    </a:cubicBezTo>
                    <a:cubicBezTo>
                      <a:pt x="5639" y="5321"/>
                      <a:pt x="5422" y="4828"/>
                      <a:pt x="5455" y="4317"/>
                    </a:cubicBezTo>
                    <a:cubicBezTo>
                      <a:pt x="5497" y="3656"/>
                      <a:pt x="5957" y="3071"/>
                      <a:pt x="6166" y="2452"/>
                    </a:cubicBezTo>
                    <a:cubicBezTo>
                      <a:pt x="6258" y="2201"/>
                      <a:pt x="6300" y="1941"/>
                      <a:pt x="6258" y="1674"/>
                    </a:cubicBezTo>
                    <a:cubicBezTo>
                      <a:pt x="6233" y="1498"/>
                      <a:pt x="6174" y="1331"/>
                      <a:pt x="6082" y="1180"/>
                    </a:cubicBezTo>
                    <a:cubicBezTo>
                      <a:pt x="5924" y="929"/>
                      <a:pt x="5689" y="720"/>
                      <a:pt x="5422" y="553"/>
                    </a:cubicBezTo>
                    <a:cubicBezTo>
                      <a:pt x="5238" y="444"/>
                      <a:pt x="5045" y="352"/>
                      <a:pt x="4844" y="285"/>
                    </a:cubicBezTo>
                    <a:cubicBezTo>
                      <a:pt x="4819" y="268"/>
                      <a:pt x="4794" y="260"/>
                      <a:pt x="4761" y="252"/>
                    </a:cubicBezTo>
                    <a:cubicBezTo>
                      <a:pt x="4610" y="201"/>
                      <a:pt x="4459" y="160"/>
                      <a:pt x="4301" y="126"/>
                    </a:cubicBezTo>
                    <a:cubicBezTo>
                      <a:pt x="3934" y="42"/>
                      <a:pt x="3558"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2815600" y="3143350"/>
                <a:ext cx="58800" cy="60075"/>
              </a:xfrm>
              <a:custGeom>
                <a:avLst/>
                <a:gdLst/>
                <a:ahLst/>
                <a:cxnLst/>
                <a:rect l="l" t="t" r="r" b="b"/>
                <a:pathLst>
                  <a:path w="2352" h="2403" extrusionOk="0">
                    <a:moveTo>
                      <a:pt x="1716" y="1"/>
                    </a:moveTo>
                    <a:lnTo>
                      <a:pt x="804" y="561"/>
                    </a:lnTo>
                    <a:cubicBezTo>
                      <a:pt x="820" y="929"/>
                      <a:pt x="603" y="1189"/>
                      <a:pt x="410" y="1490"/>
                    </a:cubicBezTo>
                    <a:cubicBezTo>
                      <a:pt x="302" y="1649"/>
                      <a:pt x="185" y="1816"/>
                      <a:pt x="1" y="1866"/>
                    </a:cubicBezTo>
                    <a:cubicBezTo>
                      <a:pt x="260" y="2218"/>
                      <a:pt x="712" y="2393"/>
                      <a:pt x="1147" y="2402"/>
                    </a:cubicBezTo>
                    <a:cubicBezTo>
                      <a:pt x="1166" y="2402"/>
                      <a:pt x="1186" y="2403"/>
                      <a:pt x="1205" y="2403"/>
                    </a:cubicBezTo>
                    <a:cubicBezTo>
                      <a:pt x="1618" y="2403"/>
                      <a:pt x="2088" y="2235"/>
                      <a:pt x="2351" y="1908"/>
                    </a:cubicBezTo>
                    <a:cubicBezTo>
                      <a:pt x="1891" y="1657"/>
                      <a:pt x="1615" y="528"/>
                      <a:pt x="1716" y="1"/>
                    </a:cubicBez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2825000" y="3157375"/>
                <a:ext cx="27425" cy="24475"/>
              </a:xfrm>
              <a:custGeom>
                <a:avLst/>
                <a:gdLst/>
                <a:ahLst/>
                <a:cxnLst/>
                <a:rect l="l" t="t" r="r" b="b"/>
                <a:pathLst>
                  <a:path w="1097" h="979" extrusionOk="0">
                    <a:moveTo>
                      <a:pt x="428" y="0"/>
                    </a:moveTo>
                    <a:cubicBezTo>
                      <a:pt x="444" y="368"/>
                      <a:pt x="227" y="628"/>
                      <a:pt x="34" y="929"/>
                    </a:cubicBezTo>
                    <a:cubicBezTo>
                      <a:pt x="18" y="945"/>
                      <a:pt x="9" y="962"/>
                      <a:pt x="1" y="979"/>
                    </a:cubicBezTo>
                    <a:cubicBezTo>
                      <a:pt x="269" y="929"/>
                      <a:pt x="536" y="837"/>
                      <a:pt x="737" y="653"/>
                    </a:cubicBezTo>
                    <a:cubicBezTo>
                      <a:pt x="930" y="485"/>
                      <a:pt x="1038" y="251"/>
                      <a:pt x="1097" y="0"/>
                    </a:cubicBezTo>
                    <a:close/>
                  </a:path>
                </a:pathLst>
              </a:custGeom>
              <a:solidFill>
                <a:srgbClr val="6C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2872900" y="3740675"/>
                <a:ext cx="83475" cy="54825"/>
              </a:xfrm>
              <a:custGeom>
                <a:avLst/>
                <a:gdLst/>
                <a:ahLst/>
                <a:cxnLst/>
                <a:rect l="l" t="t" r="r" b="b"/>
                <a:pathLst>
                  <a:path w="3339" h="2193" extrusionOk="0">
                    <a:moveTo>
                      <a:pt x="1" y="0"/>
                    </a:moveTo>
                    <a:lnTo>
                      <a:pt x="1" y="2192"/>
                    </a:lnTo>
                    <a:lnTo>
                      <a:pt x="3339" y="2192"/>
                    </a:lnTo>
                    <a:cubicBezTo>
                      <a:pt x="3104" y="1732"/>
                      <a:pt x="2678" y="1372"/>
                      <a:pt x="2184" y="1230"/>
                    </a:cubicBezTo>
                    <a:cubicBezTo>
                      <a:pt x="1925" y="1163"/>
                      <a:pt x="1657" y="1146"/>
                      <a:pt x="1423" y="1021"/>
                    </a:cubicBezTo>
                    <a:cubicBezTo>
                      <a:pt x="1080" y="837"/>
                      <a:pt x="871" y="419"/>
                      <a:pt x="938" y="34"/>
                    </a:cubicBezTo>
                    <a:lnTo>
                      <a:pt x="1" y="0"/>
                    </a:lnTo>
                    <a:close/>
                  </a:path>
                </a:pathLst>
              </a:custGeom>
              <a:solidFill>
                <a:srgbClr val="F5E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2872900" y="3769750"/>
                <a:ext cx="86400" cy="25750"/>
              </a:xfrm>
              <a:custGeom>
                <a:avLst/>
                <a:gdLst/>
                <a:ahLst/>
                <a:cxnLst/>
                <a:rect l="l" t="t" r="r" b="b"/>
                <a:pathLst>
                  <a:path w="3456" h="1030" extrusionOk="0">
                    <a:moveTo>
                      <a:pt x="2084" y="0"/>
                    </a:moveTo>
                    <a:cubicBezTo>
                      <a:pt x="1881" y="340"/>
                      <a:pt x="1541" y="524"/>
                      <a:pt x="1155" y="524"/>
                    </a:cubicBezTo>
                    <a:cubicBezTo>
                      <a:pt x="1095" y="524"/>
                      <a:pt x="1033" y="519"/>
                      <a:pt x="971" y="510"/>
                    </a:cubicBezTo>
                    <a:cubicBezTo>
                      <a:pt x="611" y="469"/>
                      <a:pt x="285" y="318"/>
                      <a:pt x="1" y="109"/>
                    </a:cubicBezTo>
                    <a:lnTo>
                      <a:pt x="1" y="1029"/>
                    </a:lnTo>
                    <a:lnTo>
                      <a:pt x="3456" y="1029"/>
                    </a:lnTo>
                    <a:cubicBezTo>
                      <a:pt x="3213" y="552"/>
                      <a:pt x="2770" y="184"/>
                      <a:pt x="2260" y="42"/>
                    </a:cubicBezTo>
                    <a:cubicBezTo>
                      <a:pt x="2201" y="25"/>
                      <a:pt x="2142" y="8"/>
                      <a:pt x="2084" y="0"/>
                    </a:cubicBezTo>
                    <a:close/>
                  </a:path>
                </a:pathLst>
              </a:custGeom>
              <a:solidFill>
                <a:srgbClr val="F5E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2731950" y="3735650"/>
                <a:ext cx="90375" cy="59425"/>
              </a:xfrm>
              <a:custGeom>
                <a:avLst/>
                <a:gdLst/>
                <a:ahLst/>
                <a:cxnLst/>
                <a:rect l="l" t="t" r="r" b="b"/>
                <a:pathLst>
                  <a:path w="3615" h="2377" extrusionOk="0">
                    <a:moveTo>
                      <a:pt x="3614" y="1"/>
                    </a:moveTo>
                    <a:lnTo>
                      <a:pt x="2602" y="34"/>
                    </a:lnTo>
                    <a:cubicBezTo>
                      <a:pt x="2669" y="452"/>
                      <a:pt x="2443" y="904"/>
                      <a:pt x="2075" y="1105"/>
                    </a:cubicBezTo>
                    <a:cubicBezTo>
                      <a:pt x="1824" y="1239"/>
                      <a:pt x="1523" y="1255"/>
                      <a:pt x="1255" y="1339"/>
                    </a:cubicBezTo>
                    <a:cubicBezTo>
                      <a:pt x="720" y="1490"/>
                      <a:pt x="251" y="1874"/>
                      <a:pt x="0" y="2376"/>
                    </a:cubicBezTo>
                    <a:lnTo>
                      <a:pt x="3614" y="2376"/>
                    </a:lnTo>
                    <a:lnTo>
                      <a:pt x="3614" y="1"/>
                    </a:ln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2731950" y="3762850"/>
                <a:ext cx="90375" cy="32225"/>
              </a:xfrm>
              <a:custGeom>
                <a:avLst/>
                <a:gdLst/>
                <a:ahLst/>
                <a:cxnLst/>
                <a:rect l="l" t="t" r="r" b="b"/>
                <a:pathLst>
                  <a:path w="3615" h="1289" extrusionOk="0">
                    <a:moveTo>
                      <a:pt x="2100" y="0"/>
                    </a:moveTo>
                    <a:cubicBezTo>
                      <a:pt x="2092" y="8"/>
                      <a:pt x="2083" y="8"/>
                      <a:pt x="2075" y="17"/>
                    </a:cubicBezTo>
                    <a:cubicBezTo>
                      <a:pt x="1816" y="151"/>
                      <a:pt x="1523" y="167"/>
                      <a:pt x="1255" y="251"/>
                    </a:cubicBezTo>
                    <a:cubicBezTo>
                      <a:pt x="720" y="402"/>
                      <a:pt x="251" y="786"/>
                      <a:pt x="0" y="1288"/>
                    </a:cubicBezTo>
                    <a:lnTo>
                      <a:pt x="3614" y="1288"/>
                    </a:lnTo>
                    <a:lnTo>
                      <a:pt x="3614" y="201"/>
                    </a:lnTo>
                    <a:cubicBezTo>
                      <a:pt x="3420" y="271"/>
                      <a:pt x="3221" y="312"/>
                      <a:pt x="3020" y="312"/>
                    </a:cubicBezTo>
                    <a:cubicBezTo>
                      <a:pt x="2719" y="312"/>
                      <a:pt x="2411" y="221"/>
                      <a:pt x="2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2755575" y="3374675"/>
                <a:ext cx="87650" cy="366225"/>
              </a:xfrm>
              <a:custGeom>
                <a:avLst/>
                <a:gdLst/>
                <a:ahLst/>
                <a:cxnLst/>
                <a:rect l="l" t="t" r="r" b="b"/>
                <a:pathLst>
                  <a:path w="3506" h="14649" extrusionOk="0">
                    <a:moveTo>
                      <a:pt x="1741" y="0"/>
                    </a:moveTo>
                    <a:cubicBezTo>
                      <a:pt x="1" y="2075"/>
                      <a:pt x="1205" y="13477"/>
                      <a:pt x="1247" y="14632"/>
                    </a:cubicBezTo>
                    <a:lnTo>
                      <a:pt x="2778" y="14649"/>
                    </a:lnTo>
                    <a:cubicBezTo>
                      <a:pt x="2845" y="13603"/>
                      <a:pt x="3506" y="2351"/>
                      <a:pt x="3447" y="1305"/>
                    </a:cubicBezTo>
                    <a:lnTo>
                      <a:pt x="1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2844050" y="3369650"/>
                <a:ext cx="87025" cy="373550"/>
              </a:xfrm>
              <a:custGeom>
                <a:avLst/>
                <a:gdLst/>
                <a:ahLst/>
                <a:cxnLst/>
                <a:rect l="l" t="t" r="r" b="b"/>
                <a:pathLst>
                  <a:path w="3481" h="14942" extrusionOk="0">
                    <a:moveTo>
                      <a:pt x="2184" y="0"/>
                    </a:moveTo>
                    <a:lnTo>
                      <a:pt x="17" y="1138"/>
                    </a:lnTo>
                    <a:cubicBezTo>
                      <a:pt x="0" y="2326"/>
                      <a:pt x="887" y="13737"/>
                      <a:pt x="1029" y="14917"/>
                    </a:cubicBezTo>
                    <a:lnTo>
                      <a:pt x="2460" y="14942"/>
                    </a:lnTo>
                    <a:cubicBezTo>
                      <a:pt x="2468" y="13603"/>
                      <a:pt x="3480" y="3581"/>
                      <a:pt x="2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2779200" y="3367150"/>
                <a:ext cx="133475" cy="96850"/>
              </a:xfrm>
              <a:custGeom>
                <a:avLst/>
                <a:gdLst/>
                <a:ahLst/>
                <a:cxnLst/>
                <a:rect l="l" t="t" r="r" b="b"/>
                <a:pathLst>
                  <a:path w="5339" h="3874" extrusionOk="0">
                    <a:moveTo>
                      <a:pt x="1" y="2995"/>
                    </a:moveTo>
                    <a:cubicBezTo>
                      <a:pt x="1" y="2995"/>
                      <a:pt x="1" y="2995"/>
                      <a:pt x="1" y="2995"/>
                    </a:cubicBezTo>
                    <a:cubicBezTo>
                      <a:pt x="1" y="2995"/>
                      <a:pt x="1" y="2995"/>
                      <a:pt x="1" y="2995"/>
                    </a:cubicBezTo>
                    <a:lnTo>
                      <a:pt x="1" y="2995"/>
                    </a:lnTo>
                    <a:lnTo>
                      <a:pt x="1" y="2995"/>
                    </a:lnTo>
                    <a:close/>
                    <a:moveTo>
                      <a:pt x="4786" y="0"/>
                    </a:moveTo>
                    <a:lnTo>
                      <a:pt x="787" y="142"/>
                    </a:lnTo>
                    <a:cubicBezTo>
                      <a:pt x="245" y="801"/>
                      <a:pt x="3" y="2987"/>
                      <a:pt x="1" y="2995"/>
                    </a:cubicBezTo>
                    <a:lnTo>
                      <a:pt x="1" y="2995"/>
                    </a:lnTo>
                    <a:lnTo>
                      <a:pt x="2427" y="3873"/>
                    </a:lnTo>
                    <a:lnTo>
                      <a:pt x="2778" y="3873"/>
                    </a:lnTo>
                    <a:lnTo>
                      <a:pt x="5338" y="3212"/>
                    </a:lnTo>
                    <a:cubicBezTo>
                      <a:pt x="5296" y="2058"/>
                      <a:pt x="4786" y="0"/>
                      <a:pt x="4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2786750" y="3274475"/>
                <a:ext cx="29700" cy="94775"/>
              </a:xfrm>
              <a:custGeom>
                <a:avLst/>
                <a:gdLst/>
                <a:ahLst/>
                <a:cxnLst/>
                <a:rect l="l" t="t" r="r" b="b"/>
                <a:pathLst>
                  <a:path w="1188" h="3791" extrusionOk="0">
                    <a:moveTo>
                      <a:pt x="92" y="1"/>
                    </a:moveTo>
                    <a:lnTo>
                      <a:pt x="8" y="2887"/>
                    </a:lnTo>
                    <a:cubicBezTo>
                      <a:pt x="0" y="3188"/>
                      <a:pt x="159" y="3464"/>
                      <a:pt x="410" y="3623"/>
                    </a:cubicBezTo>
                    <a:lnTo>
                      <a:pt x="686" y="3791"/>
                    </a:lnTo>
                    <a:lnTo>
                      <a:pt x="1188" y="3414"/>
                    </a:lnTo>
                    <a:lnTo>
                      <a:pt x="878" y="888"/>
                    </a:lnTo>
                    <a:lnTo>
                      <a:pt x="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2796975" y="3364425"/>
                <a:ext cx="105450" cy="10050"/>
              </a:xfrm>
              <a:custGeom>
                <a:avLst/>
                <a:gdLst/>
                <a:ahLst/>
                <a:cxnLst/>
                <a:rect l="l" t="t" r="r" b="b"/>
                <a:pathLst>
                  <a:path w="4218" h="402" extrusionOk="0">
                    <a:moveTo>
                      <a:pt x="193" y="0"/>
                    </a:moveTo>
                    <a:cubicBezTo>
                      <a:pt x="85" y="0"/>
                      <a:pt x="1" y="92"/>
                      <a:pt x="1" y="201"/>
                    </a:cubicBezTo>
                    <a:cubicBezTo>
                      <a:pt x="1" y="310"/>
                      <a:pt x="85" y="402"/>
                      <a:pt x="193" y="402"/>
                    </a:cubicBezTo>
                    <a:lnTo>
                      <a:pt x="4017" y="402"/>
                    </a:lnTo>
                    <a:cubicBezTo>
                      <a:pt x="4125" y="402"/>
                      <a:pt x="4217" y="310"/>
                      <a:pt x="4217" y="201"/>
                    </a:cubicBezTo>
                    <a:cubicBezTo>
                      <a:pt x="4217" y="92"/>
                      <a:pt x="4125" y="0"/>
                      <a:pt x="4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2825650" y="3109900"/>
                <a:ext cx="32225" cy="56275"/>
              </a:xfrm>
              <a:custGeom>
                <a:avLst/>
                <a:gdLst/>
                <a:ahLst/>
                <a:cxnLst/>
                <a:rect l="l" t="t" r="r" b="b"/>
                <a:pathLst>
                  <a:path w="1289" h="2251" extrusionOk="0">
                    <a:moveTo>
                      <a:pt x="644" y="0"/>
                    </a:moveTo>
                    <a:cubicBezTo>
                      <a:pt x="293" y="0"/>
                      <a:pt x="0" y="293"/>
                      <a:pt x="0" y="653"/>
                    </a:cubicBezTo>
                    <a:lnTo>
                      <a:pt x="0" y="1598"/>
                    </a:lnTo>
                    <a:cubicBezTo>
                      <a:pt x="0" y="1958"/>
                      <a:pt x="293" y="2251"/>
                      <a:pt x="644" y="2251"/>
                    </a:cubicBezTo>
                    <a:cubicBezTo>
                      <a:pt x="996" y="2251"/>
                      <a:pt x="1288" y="1949"/>
                      <a:pt x="1288" y="1598"/>
                    </a:cubicBezTo>
                    <a:lnTo>
                      <a:pt x="1288" y="653"/>
                    </a:lnTo>
                    <a:cubicBezTo>
                      <a:pt x="1288" y="293"/>
                      <a:pt x="996" y="0"/>
                      <a:pt x="644" y="0"/>
                    </a:cubicBez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2854700" y="3137500"/>
                <a:ext cx="12375" cy="12575"/>
              </a:xfrm>
              <a:custGeom>
                <a:avLst/>
                <a:gdLst/>
                <a:ahLst/>
                <a:cxnLst/>
                <a:rect l="l" t="t" r="r" b="b"/>
                <a:pathLst>
                  <a:path w="495" h="503" extrusionOk="0">
                    <a:moveTo>
                      <a:pt x="252" y="0"/>
                    </a:moveTo>
                    <a:cubicBezTo>
                      <a:pt x="110" y="0"/>
                      <a:pt x="1" y="109"/>
                      <a:pt x="1" y="251"/>
                    </a:cubicBezTo>
                    <a:cubicBezTo>
                      <a:pt x="1" y="385"/>
                      <a:pt x="110" y="502"/>
                      <a:pt x="252" y="502"/>
                    </a:cubicBezTo>
                    <a:cubicBezTo>
                      <a:pt x="386" y="502"/>
                      <a:pt x="495" y="385"/>
                      <a:pt x="495" y="251"/>
                    </a:cubicBezTo>
                    <a:cubicBezTo>
                      <a:pt x="495" y="109"/>
                      <a:pt x="386" y="0"/>
                      <a:pt x="252" y="0"/>
                    </a:cubicBez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2825425" y="3454925"/>
                <a:ext cx="42900" cy="9700"/>
              </a:xfrm>
              <a:custGeom>
                <a:avLst/>
                <a:gdLst/>
                <a:ahLst/>
                <a:cxnLst/>
                <a:rect l="l" t="t" r="r" b="b"/>
                <a:pathLst>
                  <a:path w="1716" h="388" extrusionOk="0">
                    <a:moveTo>
                      <a:pt x="68" y="0"/>
                    </a:moveTo>
                    <a:cubicBezTo>
                      <a:pt x="50" y="0"/>
                      <a:pt x="32" y="8"/>
                      <a:pt x="17" y="28"/>
                    </a:cubicBezTo>
                    <a:cubicBezTo>
                      <a:pt x="1" y="53"/>
                      <a:pt x="1" y="95"/>
                      <a:pt x="26" y="111"/>
                    </a:cubicBezTo>
                    <a:cubicBezTo>
                      <a:pt x="34" y="120"/>
                      <a:pt x="394" y="387"/>
                      <a:pt x="879" y="387"/>
                    </a:cubicBezTo>
                    <a:cubicBezTo>
                      <a:pt x="1122" y="387"/>
                      <a:pt x="1398" y="321"/>
                      <a:pt x="1682" y="111"/>
                    </a:cubicBezTo>
                    <a:cubicBezTo>
                      <a:pt x="1707" y="95"/>
                      <a:pt x="1716" y="53"/>
                      <a:pt x="1691" y="28"/>
                    </a:cubicBezTo>
                    <a:cubicBezTo>
                      <a:pt x="1680" y="12"/>
                      <a:pt x="1659" y="2"/>
                      <a:pt x="1638" y="2"/>
                    </a:cubicBezTo>
                    <a:cubicBezTo>
                      <a:pt x="1627" y="2"/>
                      <a:pt x="1616" y="5"/>
                      <a:pt x="1607" y="11"/>
                    </a:cubicBezTo>
                    <a:cubicBezTo>
                      <a:pt x="1345" y="205"/>
                      <a:pt x="1090" y="270"/>
                      <a:pt x="868" y="270"/>
                    </a:cubicBezTo>
                    <a:cubicBezTo>
                      <a:pt x="437" y="270"/>
                      <a:pt x="126" y="28"/>
                      <a:pt x="109" y="11"/>
                    </a:cubicBezTo>
                    <a:cubicBezTo>
                      <a:pt x="96" y="4"/>
                      <a:pt x="8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p:nvPr/>
            </p:nvSpPr>
            <p:spPr>
              <a:xfrm>
                <a:off x="2781300" y="3776850"/>
                <a:ext cx="44375" cy="15700"/>
              </a:xfrm>
              <a:custGeom>
                <a:avLst/>
                <a:gdLst/>
                <a:ahLst/>
                <a:cxnLst/>
                <a:rect l="l" t="t" r="r" b="b"/>
                <a:pathLst>
                  <a:path w="1775" h="628" fill="none" extrusionOk="0">
                    <a:moveTo>
                      <a:pt x="1774" y="1"/>
                    </a:moveTo>
                    <a:cubicBezTo>
                      <a:pt x="1774" y="1"/>
                      <a:pt x="360" y="17"/>
                      <a:pt x="1" y="628"/>
                    </a:cubicBezTo>
                  </a:path>
                </a:pathLst>
              </a:custGeom>
              <a:noFill/>
              <a:ln w="4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2769375" y="3760025"/>
                <a:ext cx="19050" cy="15000"/>
              </a:xfrm>
              <a:custGeom>
                <a:avLst/>
                <a:gdLst/>
                <a:ahLst/>
                <a:cxnLst/>
                <a:rect l="l" t="t" r="r" b="b"/>
                <a:pathLst>
                  <a:path w="762" h="600" extrusionOk="0">
                    <a:moveTo>
                      <a:pt x="110" y="0"/>
                    </a:moveTo>
                    <a:cubicBezTo>
                      <a:pt x="82" y="0"/>
                      <a:pt x="54" y="13"/>
                      <a:pt x="34" y="38"/>
                    </a:cubicBezTo>
                    <a:cubicBezTo>
                      <a:pt x="1" y="88"/>
                      <a:pt x="9" y="147"/>
                      <a:pt x="51" y="180"/>
                    </a:cubicBezTo>
                    <a:lnTo>
                      <a:pt x="586" y="582"/>
                    </a:lnTo>
                    <a:cubicBezTo>
                      <a:pt x="605" y="594"/>
                      <a:pt x="624" y="599"/>
                      <a:pt x="643" y="599"/>
                    </a:cubicBezTo>
                    <a:cubicBezTo>
                      <a:pt x="676" y="599"/>
                      <a:pt x="707" y="583"/>
                      <a:pt x="729" y="556"/>
                    </a:cubicBezTo>
                    <a:cubicBezTo>
                      <a:pt x="762" y="515"/>
                      <a:pt x="754" y="448"/>
                      <a:pt x="712" y="414"/>
                    </a:cubicBezTo>
                    <a:lnTo>
                      <a:pt x="168" y="21"/>
                    </a:lnTo>
                    <a:cubicBezTo>
                      <a:pt x="151" y="7"/>
                      <a:pt x="13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759350" y="3764275"/>
                <a:ext cx="19050" cy="15000"/>
              </a:xfrm>
              <a:custGeom>
                <a:avLst/>
                <a:gdLst/>
                <a:ahLst/>
                <a:cxnLst/>
                <a:rect l="l" t="t" r="r" b="b"/>
                <a:pathLst>
                  <a:path w="762" h="600" extrusionOk="0">
                    <a:moveTo>
                      <a:pt x="119" y="1"/>
                    </a:moveTo>
                    <a:cubicBezTo>
                      <a:pt x="86" y="1"/>
                      <a:pt x="55" y="17"/>
                      <a:pt x="34" y="43"/>
                    </a:cubicBezTo>
                    <a:cubicBezTo>
                      <a:pt x="0" y="85"/>
                      <a:pt x="8" y="152"/>
                      <a:pt x="50" y="186"/>
                    </a:cubicBezTo>
                    <a:lnTo>
                      <a:pt x="594" y="579"/>
                    </a:lnTo>
                    <a:cubicBezTo>
                      <a:pt x="612" y="593"/>
                      <a:pt x="632" y="600"/>
                      <a:pt x="652" y="600"/>
                    </a:cubicBezTo>
                    <a:cubicBezTo>
                      <a:pt x="680" y="600"/>
                      <a:pt x="708" y="586"/>
                      <a:pt x="728" y="562"/>
                    </a:cubicBezTo>
                    <a:cubicBezTo>
                      <a:pt x="761" y="512"/>
                      <a:pt x="753" y="453"/>
                      <a:pt x="711" y="420"/>
                    </a:cubicBezTo>
                    <a:lnTo>
                      <a:pt x="176" y="18"/>
                    </a:lnTo>
                    <a:cubicBezTo>
                      <a:pt x="157" y="6"/>
                      <a:pt x="13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2872275" y="3742750"/>
                <a:ext cx="90375" cy="51075"/>
              </a:xfrm>
              <a:custGeom>
                <a:avLst/>
                <a:gdLst/>
                <a:ahLst/>
                <a:cxnLst/>
                <a:rect l="l" t="t" r="r" b="b"/>
                <a:pathLst>
                  <a:path w="3615" h="2043" extrusionOk="0">
                    <a:moveTo>
                      <a:pt x="1" y="1"/>
                    </a:moveTo>
                    <a:lnTo>
                      <a:pt x="1" y="2042"/>
                    </a:lnTo>
                    <a:lnTo>
                      <a:pt x="3615" y="2042"/>
                    </a:lnTo>
                    <a:cubicBezTo>
                      <a:pt x="3364" y="1540"/>
                      <a:pt x="2895" y="1155"/>
                      <a:pt x="2360" y="1005"/>
                    </a:cubicBezTo>
                    <a:cubicBezTo>
                      <a:pt x="2092" y="930"/>
                      <a:pt x="1799" y="904"/>
                      <a:pt x="1548" y="771"/>
                    </a:cubicBezTo>
                    <a:cubicBezTo>
                      <a:pt x="1264" y="620"/>
                      <a:pt x="1063" y="319"/>
                      <a:pt x="1013" y="1"/>
                    </a:cubicBezTo>
                    <a:close/>
                  </a:path>
                </a:pathLst>
              </a:custGeom>
              <a:solidFill>
                <a:srgbClr val="FF8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2872275" y="3761575"/>
                <a:ext cx="90375" cy="32250"/>
              </a:xfrm>
              <a:custGeom>
                <a:avLst/>
                <a:gdLst/>
                <a:ahLst/>
                <a:cxnLst/>
                <a:rect l="l" t="t" r="r" b="b"/>
                <a:pathLst>
                  <a:path w="3615" h="1290" extrusionOk="0">
                    <a:moveTo>
                      <a:pt x="1515" y="1"/>
                    </a:moveTo>
                    <a:cubicBezTo>
                      <a:pt x="1203" y="222"/>
                      <a:pt x="894" y="316"/>
                      <a:pt x="592" y="316"/>
                    </a:cubicBezTo>
                    <a:cubicBezTo>
                      <a:pt x="392" y="316"/>
                      <a:pt x="194" y="275"/>
                      <a:pt x="1" y="202"/>
                    </a:cubicBezTo>
                    <a:lnTo>
                      <a:pt x="1" y="1289"/>
                    </a:lnTo>
                    <a:lnTo>
                      <a:pt x="3615" y="1289"/>
                    </a:lnTo>
                    <a:cubicBezTo>
                      <a:pt x="3364" y="787"/>
                      <a:pt x="2904" y="402"/>
                      <a:pt x="2360" y="252"/>
                    </a:cubicBezTo>
                    <a:cubicBezTo>
                      <a:pt x="2092" y="177"/>
                      <a:pt x="1799" y="151"/>
                      <a:pt x="1548" y="18"/>
                    </a:cubicBezTo>
                    <a:cubicBezTo>
                      <a:pt x="1532" y="18"/>
                      <a:pt x="1523" y="9"/>
                      <a:pt x="1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2874375" y="3775800"/>
                <a:ext cx="44350" cy="15725"/>
              </a:xfrm>
              <a:custGeom>
                <a:avLst/>
                <a:gdLst/>
                <a:ahLst/>
                <a:cxnLst/>
                <a:rect l="l" t="t" r="r" b="b"/>
                <a:pathLst>
                  <a:path w="1774" h="629" fill="none" extrusionOk="0">
                    <a:moveTo>
                      <a:pt x="0" y="1"/>
                    </a:moveTo>
                    <a:cubicBezTo>
                      <a:pt x="0" y="1"/>
                      <a:pt x="1414" y="17"/>
                      <a:pt x="1774" y="628"/>
                    </a:cubicBezTo>
                  </a:path>
                </a:pathLst>
              </a:custGeom>
              <a:noFill/>
              <a:ln w="4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2906150" y="3758775"/>
                <a:ext cx="19075" cy="15050"/>
              </a:xfrm>
              <a:custGeom>
                <a:avLst/>
                <a:gdLst/>
                <a:ahLst/>
                <a:cxnLst/>
                <a:rect l="l" t="t" r="r" b="b"/>
                <a:pathLst>
                  <a:path w="763" h="602" extrusionOk="0">
                    <a:moveTo>
                      <a:pt x="653" y="1"/>
                    </a:moveTo>
                    <a:cubicBezTo>
                      <a:pt x="632" y="1"/>
                      <a:pt x="612" y="7"/>
                      <a:pt x="595" y="21"/>
                    </a:cubicBezTo>
                    <a:lnTo>
                      <a:pt x="59" y="422"/>
                    </a:lnTo>
                    <a:cubicBezTo>
                      <a:pt x="9" y="447"/>
                      <a:pt x="1" y="514"/>
                      <a:pt x="34" y="565"/>
                    </a:cubicBezTo>
                    <a:cubicBezTo>
                      <a:pt x="54" y="589"/>
                      <a:pt x="82" y="602"/>
                      <a:pt x="112" y="602"/>
                    </a:cubicBezTo>
                    <a:cubicBezTo>
                      <a:pt x="133" y="602"/>
                      <a:pt x="156" y="595"/>
                      <a:pt x="177" y="581"/>
                    </a:cubicBezTo>
                    <a:lnTo>
                      <a:pt x="712" y="188"/>
                    </a:lnTo>
                    <a:cubicBezTo>
                      <a:pt x="754" y="155"/>
                      <a:pt x="762" y="88"/>
                      <a:pt x="737" y="46"/>
                    </a:cubicBezTo>
                    <a:cubicBezTo>
                      <a:pt x="717" y="16"/>
                      <a:pt x="685"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2917250" y="3763800"/>
                <a:ext cx="18625" cy="14775"/>
              </a:xfrm>
              <a:custGeom>
                <a:avLst/>
                <a:gdLst/>
                <a:ahLst/>
                <a:cxnLst/>
                <a:rect l="l" t="t" r="r" b="b"/>
                <a:pathLst>
                  <a:path w="745" h="591" extrusionOk="0">
                    <a:moveTo>
                      <a:pt x="640" y="1"/>
                    </a:moveTo>
                    <a:cubicBezTo>
                      <a:pt x="619" y="1"/>
                      <a:pt x="598" y="7"/>
                      <a:pt x="578" y="21"/>
                    </a:cubicBezTo>
                    <a:lnTo>
                      <a:pt x="59" y="405"/>
                    </a:lnTo>
                    <a:cubicBezTo>
                      <a:pt x="9" y="439"/>
                      <a:pt x="0" y="506"/>
                      <a:pt x="34" y="548"/>
                    </a:cubicBezTo>
                    <a:cubicBezTo>
                      <a:pt x="55" y="574"/>
                      <a:pt x="86" y="591"/>
                      <a:pt x="117" y="591"/>
                    </a:cubicBezTo>
                    <a:cubicBezTo>
                      <a:pt x="135" y="591"/>
                      <a:pt x="152" y="585"/>
                      <a:pt x="168" y="573"/>
                    </a:cubicBezTo>
                    <a:lnTo>
                      <a:pt x="695" y="180"/>
                    </a:lnTo>
                    <a:cubicBezTo>
                      <a:pt x="736" y="154"/>
                      <a:pt x="745" y="88"/>
                      <a:pt x="720" y="46"/>
                    </a:cubicBezTo>
                    <a:cubicBezTo>
                      <a:pt x="700" y="16"/>
                      <a:pt x="671"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2825125" y="3271550"/>
                <a:ext cx="52775" cy="53000"/>
              </a:xfrm>
              <a:custGeom>
                <a:avLst/>
                <a:gdLst/>
                <a:ahLst/>
                <a:cxnLst/>
                <a:rect l="l" t="t" r="r" b="b"/>
                <a:pathLst>
                  <a:path w="2111" h="2120" extrusionOk="0">
                    <a:moveTo>
                      <a:pt x="2056" y="1"/>
                    </a:moveTo>
                    <a:cubicBezTo>
                      <a:pt x="2037" y="1"/>
                      <a:pt x="2019" y="11"/>
                      <a:pt x="2012" y="34"/>
                    </a:cubicBezTo>
                    <a:cubicBezTo>
                      <a:pt x="1644" y="938"/>
                      <a:pt x="941" y="1649"/>
                      <a:pt x="46" y="2025"/>
                    </a:cubicBezTo>
                    <a:cubicBezTo>
                      <a:pt x="0" y="2048"/>
                      <a:pt x="17" y="2120"/>
                      <a:pt x="58" y="2120"/>
                    </a:cubicBezTo>
                    <a:cubicBezTo>
                      <a:pt x="62" y="2120"/>
                      <a:pt x="67" y="2119"/>
                      <a:pt x="71" y="2117"/>
                    </a:cubicBezTo>
                    <a:cubicBezTo>
                      <a:pt x="1000" y="1733"/>
                      <a:pt x="1719" y="996"/>
                      <a:pt x="2096" y="59"/>
                    </a:cubicBezTo>
                    <a:cubicBezTo>
                      <a:pt x="2111" y="24"/>
                      <a:pt x="2084" y="1"/>
                      <a:pt x="2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2654975" y="3209925"/>
                <a:ext cx="156250" cy="129550"/>
              </a:xfrm>
              <a:custGeom>
                <a:avLst/>
                <a:gdLst/>
                <a:ahLst/>
                <a:cxnLst/>
                <a:rect l="l" t="t" r="r" b="b"/>
                <a:pathLst>
                  <a:path w="6250" h="5182" extrusionOk="0">
                    <a:moveTo>
                      <a:pt x="5135" y="1"/>
                    </a:moveTo>
                    <a:cubicBezTo>
                      <a:pt x="4852" y="1"/>
                      <a:pt x="4570" y="122"/>
                      <a:pt x="4376" y="358"/>
                    </a:cubicBezTo>
                    <a:cubicBezTo>
                      <a:pt x="4368" y="366"/>
                      <a:pt x="4359" y="374"/>
                      <a:pt x="4359" y="383"/>
                    </a:cubicBezTo>
                    <a:lnTo>
                      <a:pt x="2427" y="2800"/>
                    </a:lnTo>
                    <a:lnTo>
                      <a:pt x="929" y="751"/>
                    </a:lnTo>
                    <a:lnTo>
                      <a:pt x="1" y="1654"/>
                    </a:lnTo>
                    <a:lnTo>
                      <a:pt x="1866" y="4800"/>
                    </a:lnTo>
                    <a:cubicBezTo>
                      <a:pt x="2024" y="5047"/>
                      <a:pt x="2290" y="5181"/>
                      <a:pt x="2561" y="5181"/>
                    </a:cubicBezTo>
                    <a:cubicBezTo>
                      <a:pt x="2723" y="5181"/>
                      <a:pt x="2886" y="5134"/>
                      <a:pt x="3029" y="5034"/>
                    </a:cubicBezTo>
                    <a:cubicBezTo>
                      <a:pt x="3096" y="4992"/>
                      <a:pt x="3154" y="4942"/>
                      <a:pt x="3205" y="4884"/>
                    </a:cubicBezTo>
                    <a:lnTo>
                      <a:pt x="3305" y="4766"/>
                    </a:lnTo>
                    <a:lnTo>
                      <a:pt x="5890" y="1671"/>
                    </a:lnTo>
                    <a:cubicBezTo>
                      <a:pt x="6250" y="1244"/>
                      <a:pt x="6200" y="600"/>
                      <a:pt x="5781" y="241"/>
                    </a:cubicBezTo>
                    <a:cubicBezTo>
                      <a:pt x="5594" y="80"/>
                      <a:pt x="5364" y="1"/>
                      <a:pt x="5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2654150" y="3200650"/>
                <a:ext cx="39550" cy="44175"/>
              </a:xfrm>
              <a:custGeom>
                <a:avLst/>
                <a:gdLst/>
                <a:ahLst/>
                <a:cxnLst/>
                <a:rect l="l" t="t" r="r" b="b"/>
                <a:pathLst>
                  <a:path w="1582" h="1767" extrusionOk="0">
                    <a:moveTo>
                      <a:pt x="651" y="0"/>
                    </a:moveTo>
                    <a:cubicBezTo>
                      <a:pt x="635" y="0"/>
                      <a:pt x="619" y="0"/>
                      <a:pt x="602" y="1"/>
                    </a:cubicBezTo>
                    <a:cubicBezTo>
                      <a:pt x="477" y="110"/>
                      <a:pt x="360" y="227"/>
                      <a:pt x="243" y="344"/>
                    </a:cubicBezTo>
                    <a:cubicBezTo>
                      <a:pt x="193" y="386"/>
                      <a:pt x="151" y="428"/>
                      <a:pt x="109" y="486"/>
                    </a:cubicBezTo>
                    <a:cubicBezTo>
                      <a:pt x="67" y="561"/>
                      <a:pt x="42" y="653"/>
                      <a:pt x="25" y="745"/>
                    </a:cubicBezTo>
                    <a:cubicBezTo>
                      <a:pt x="9" y="888"/>
                      <a:pt x="0" y="1030"/>
                      <a:pt x="42" y="1164"/>
                    </a:cubicBezTo>
                    <a:cubicBezTo>
                      <a:pt x="67" y="1214"/>
                      <a:pt x="101" y="1231"/>
                      <a:pt x="126" y="1281"/>
                    </a:cubicBezTo>
                    <a:cubicBezTo>
                      <a:pt x="226" y="1457"/>
                      <a:pt x="326" y="1607"/>
                      <a:pt x="427" y="1766"/>
                    </a:cubicBezTo>
                    <a:cubicBezTo>
                      <a:pt x="586" y="1641"/>
                      <a:pt x="745" y="1498"/>
                      <a:pt x="845" y="1331"/>
                    </a:cubicBezTo>
                    <a:cubicBezTo>
                      <a:pt x="736" y="1264"/>
                      <a:pt x="611" y="1155"/>
                      <a:pt x="527" y="1072"/>
                    </a:cubicBezTo>
                    <a:lnTo>
                      <a:pt x="527" y="1072"/>
                    </a:lnTo>
                    <a:cubicBezTo>
                      <a:pt x="549" y="1076"/>
                      <a:pt x="572" y="1079"/>
                      <a:pt x="595" y="1079"/>
                    </a:cubicBezTo>
                    <a:cubicBezTo>
                      <a:pt x="692" y="1079"/>
                      <a:pt x="789" y="1036"/>
                      <a:pt x="837" y="955"/>
                    </a:cubicBezTo>
                    <a:cubicBezTo>
                      <a:pt x="929" y="938"/>
                      <a:pt x="1012" y="896"/>
                      <a:pt x="1071" y="829"/>
                    </a:cubicBezTo>
                    <a:cubicBezTo>
                      <a:pt x="1121" y="754"/>
                      <a:pt x="1146" y="662"/>
                      <a:pt x="1088" y="595"/>
                    </a:cubicBezTo>
                    <a:lnTo>
                      <a:pt x="1088" y="595"/>
                    </a:lnTo>
                    <a:cubicBezTo>
                      <a:pt x="1107" y="606"/>
                      <a:pt x="1128" y="613"/>
                      <a:pt x="1149" y="613"/>
                    </a:cubicBezTo>
                    <a:cubicBezTo>
                      <a:pt x="1173" y="613"/>
                      <a:pt x="1195" y="604"/>
                      <a:pt x="1213" y="586"/>
                    </a:cubicBezTo>
                    <a:cubicBezTo>
                      <a:pt x="1255" y="553"/>
                      <a:pt x="1263" y="503"/>
                      <a:pt x="1255" y="461"/>
                    </a:cubicBezTo>
                    <a:cubicBezTo>
                      <a:pt x="1238" y="419"/>
                      <a:pt x="1205" y="394"/>
                      <a:pt x="1180" y="369"/>
                    </a:cubicBezTo>
                    <a:cubicBezTo>
                      <a:pt x="1079" y="302"/>
                      <a:pt x="971" y="227"/>
                      <a:pt x="853" y="218"/>
                    </a:cubicBezTo>
                    <a:cubicBezTo>
                      <a:pt x="902" y="194"/>
                      <a:pt x="952" y="186"/>
                      <a:pt x="1004" y="186"/>
                    </a:cubicBezTo>
                    <a:cubicBezTo>
                      <a:pt x="1140" y="186"/>
                      <a:pt x="1287" y="245"/>
                      <a:pt x="1430" y="245"/>
                    </a:cubicBezTo>
                    <a:cubicBezTo>
                      <a:pt x="1461" y="245"/>
                      <a:pt x="1492" y="242"/>
                      <a:pt x="1523" y="235"/>
                    </a:cubicBezTo>
                    <a:cubicBezTo>
                      <a:pt x="1548" y="227"/>
                      <a:pt x="1581" y="210"/>
                      <a:pt x="1581" y="177"/>
                    </a:cubicBezTo>
                    <a:cubicBezTo>
                      <a:pt x="1295" y="73"/>
                      <a:pt x="957" y="0"/>
                      <a:pt x="651" y="0"/>
                    </a:cubicBez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2859525" y="3197325"/>
                <a:ext cx="134300" cy="211675"/>
              </a:xfrm>
              <a:custGeom>
                <a:avLst/>
                <a:gdLst/>
                <a:ahLst/>
                <a:cxnLst/>
                <a:rect l="l" t="t" r="r" b="b"/>
                <a:pathLst>
                  <a:path w="5372" h="8467" extrusionOk="0">
                    <a:moveTo>
                      <a:pt x="1146" y="0"/>
                    </a:moveTo>
                    <a:lnTo>
                      <a:pt x="1146" y="0"/>
                    </a:lnTo>
                    <a:cubicBezTo>
                      <a:pt x="0" y="996"/>
                      <a:pt x="1556" y="4936"/>
                      <a:pt x="2334" y="6626"/>
                    </a:cubicBezTo>
                    <a:cubicBezTo>
                      <a:pt x="3112" y="7203"/>
                      <a:pt x="3857" y="7822"/>
                      <a:pt x="4576" y="8466"/>
                    </a:cubicBezTo>
                    <a:cubicBezTo>
                      <a:pt x="4786" y="8257"/>
                      <a:pt x="4995" y="8056"/>
                      <a:pt x="5204" y="7847"/>
                    </a:cubicBezTo>
                    <a:cubicBezTo>
                      <a:pt x="5254" y="7797"/>
                      <a:pt x="5313" y="7738"/>
                      <a:pt x="5371" y="7680"/>
                    </a:cubicBezTo>
                    <a:cubicBezTo>
                      <a:pt x="5037" y="7044"/>
                      <a:pt x="4719" y="6400"/>
                      <a:pt x="4376" y="5764"/>
                    </a:cubicBezTo>
                    <a:cubicBezTo>
                      <a:pt x="3280" y="4032"/>
                      <a:pt x="3706" y="1514"/>
                      <a:pt x="1724" y="293"/>
                    </a:cubicBezTo>
                    <a:cubicBezTo>
                      <a:pt x="1540" y="184"/>
                      <a:pt x="1347" y="75"/>
                      <a:pt x="11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2990875" y="3395850"/>
                <a:ext cx="53775" cy="41075"/>
              </a:xfrm>
              <a:custGeom>
                <a:avLst/>
                <a:gdLst/>
                <a:ahLst/>
                <a:cxnLst/>
                <a:rect l="l" t="t" r="r" b="b"/>
                <a:pathLst>
                  <a:path w="2151" h="1643" extrusionOk="0">
                    <a:moveTo>
                      <a:pt x="1375" y="0"/>
                    </a:moveTo>
                    <a:cubicBezTo>
                      <a:pt x="1000" y="0"/>
                      <a:pt x="393" y="115"/>
                      <a:pt x="393" y="115"/>
                    </a:cubicBezTo>
                    <a:lnTo>
                      <a:pt x="0" y="676"/>
                    </a:lnTo>
                    <a:cubicBezTo>
                      <a:pt x="0" y="676"/>
                      <a:pt x="1106" y="1643"/>
                      <a:pt x="1280" y="1643"/>
                    </a:cubicBezTo>
                    <a:cubicBezTo>
                      <a:pt x="1287" y="1643"/>
                      <a:pt x="1293" y="1641"/>
                      <a:pt x="1297" y="1638"/>
                    </a:cubicBezTo>
                    <a:cubicBezTo>
                      <a:pt x="1405" y="1546"/>
                      <a:pt x="979" y="1128"/>
                      <a:pt x="979" y="1128"/>
                    </a:cubicBezTo>
                    <a:lnTo>
                      <a:pt x="979" y="1128"/>
                    </a:lnTo>
                    <a:cubicBezTo>
                      <a:pt x="979" y="1128"/>
                      <a:pt x="1503" y="1584"/>
                      <a:pt x="1637" y="1584"/>
                    </a:cubicBezTo>
                    <a:cubicBezTo>
                      <a:pt x="1645" y="1584"/>
                      <a:pt x="1651" y="1582"/>
                      <a:pt x="1656" y="1579"/>
                    </a:cubicBezTo>
                    <a:cubicBezTo>
                      <a:pt x="1790" y="1496"/>
                      <a:pt x="1121" y="927"/>
                      <a:pt x="1121" y="927"/>
                    </a:cubicBezTo>
                    <a:lnTo>
                      <a:pt x="1121" y="927"/>
                    </a:lnTo>
                    <a:cubicBezTo>
                      <a:pt x="1121" y="927"/>
                      <a:pt x="1709" y="1397"/>
                      <a:pt x="1909" y="1397"/>
                    </a:cubicBezTo>
                    <a:cubicBezTo>
                      <a:pt x="1936" y="1397"/>
                      <a:pt x="1955" y="1389"/>
                      <a:pt x="1966" y="1370"/>
                    </a:cubicBezTo>
                    <a:cubicBezTo>
                      <a:pt x="2058" y="1220"/>
                      <a:pt x="1247" y="709"/>
                      <a:pt x="1247" y="709"/>
                    </a:cubicBezTo>
                    <a:lnTo>
                      <a:pt x="1247" y="709"/>
                    </a:lnTo>
                    <a:cubicBezTo>
                      <a:pt x="1247" y="709"/>
                      <a:pt x="1824" y="1025"/>
                      <a:pt x="2026" y="1025"/>
                    </a:cubicBezTo>
                    <a:cubicBezTo>
                      <a:pt x="2060" y="1025"/>
                      <a:pt x="2084" y="1016"/>
                      <a:pt x="2091" y="994"/>
                    </a:cubicBezTo>
                    <a:cubicBezTo>
                      <a:pt x="2150" y="851"/>
                      <a:pt x="1104" y="333"/>
                      <a:pt x="1104" y="333"/>
                    </a:cubicBezTo>
                    <a:cubicBezTo>
                      <a:pt x="1104" y="333"/>
                      <a:pt x="1682" y="199"/>
                      <a:pt x="1665" y="82"/>
                    </a:cubicBezTo>
                    <a:cubicBezTo>
                      <a:pt x="1655" y="22"/>
                      <a:pt x="1536" y="0"/>
                      <a:pt x="1375" y="0"/>
                    </a:cubicBez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3000700" y="3410450"/>
                <a:ext cx="18300" cy="8375"/>
              </a:xfrm>
              <a:custGeom>
                <a:avLst/>
                <a:gdLst/>
                <a:ahLst/>
                <a:cxnLst/>
                <a:rect l="l" t="t" r="r" b="b"/>
                <a:pathLst>
                  <a:path w="732" h="335" extrusionOk="0">
                    <a:moveTo>
                      <a:pt x="67" y="1"/>
                    </a:moveTo>
                    <a:cubicBezTo>
                      <a:pt x="51" y="1"/>
                      <a:pt x="35" y="7"/>
                      <a:pt x="25" y="16"/>
                    </a:cubicBezTo>
                    <a:cubicBezTo>
                      <a:pt x="0" y="33"/>
                      <a:pt x="9" y="67"/>
                      <a:pt x="25" y="92"/>
                    </a:cubicBezTo>
                    <a:cubicBezTo>
                      <a:pt x="147" y="240"/>
                      <a:pt x="339" y="334"/>
                      <a:pt x="532" y="334"/>
                    </a:cubicBezTo>
                    <a:cubicBezTo>
                      <a:pt x="578" y="334"/>
                      <a:pt x="624" y="329"/>
                      <a:pt x="669" y="318"/>
                    </a:cubicBezTo>
                    <a:cubicBezTo>
                      <a:pt x="731" y="302"/>
                      <a:pt x="715" y="215"/>
                      <a:pt x="659" y="215"/>
                    </a:cubicBezTo>
                    <a:cubicBezTo>
                      <a:pt x="654" y="215"/>
                      <a:pt x="650" y="216"/>
                      <a:pt x="644" y="217"/>
                    </a:cubicBezTo>
                    <a:cubicBezTo>
                      <a:pt x="610" y="224"/>
                      <a:pt x="575" y="228"/>
                      <a:pt x="539" y="228"/>
                    </a:cubicBezTo>
                    <a:cubicBezTo>
                      <a:pt x="371" y="228"/>
                      <a:pt x="204" y="148"/>
                      <a:pt x="101" y="16"/>
                    </a:cubicBezTo>
                    <a:cubicBezTo>
                      <a:pt x="93" y="5"/>
                      <a:pt x="80" y="1"/>
                      <a:pt x="67" y="1"/>
                    </a:cubicBezTo>
                    <a:close/>
                  </a:path>
                </a:pathLst>
              </a:custGeom>
              <a:solidFill>
                <a:srgbClr val="F45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2978725" y="3387850"/>
                <a:ext cx="24700" cy="24900"/>
              </a:xfrm>
              <a:custGeom>
                <a:avLst/>
                <a:gdLst/>
                <a:ahLst/>
                <a:cxnLst/>
                <a:rect l="l" t="t" r="r" b="b"/>
                <a:pathLst>
                  <a:path w="988" h="996" extrusionOk="0">
                    <a:moveTo>
                      <a:pt x="553" y="0"/>
                    </a:moveTo>
                    <a:lnTo>
                      <a:pt x="1" y="511"/>
                    </a:lnTo>
                    <a:lnTo>
                      <a:pt x="486" y="996"/>
                    </a:lnTo>
                    <a:lnTo>
                      <a:pt x="988" y="536"/>
                    </a:lnTo>
                    <a:lnTo>
                      <a:pt x="553" y="0"/>
                    </a:ln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2908675" y="3264650"/>
                <a:ext cx="7750" cy="79300"/>
              </a:xfrm>
              <a:custGeom>
                <a:avLst/>
                <a:gdLst/>
                <a:ahLst/>
                <a:cxnLst/>
                <a:rect l="l" t="t" r="r" b="b"/>
                <a:pathLst>
                  <a:path w="310" h="3172" extrusionOk="0">
                    <a:moveTo>
                      <a:pt x="126" y="1"/>
                    </a:moveTo>
                    <a:cubicBezTo>
                      <a:pt x="101" y="1"/>
                      <a:pt x="84" y="26"/>
                      <a:pt x="84" y="51"/>
                    </a:cubicBezTo>
                    <a:lnTo>
                      <a:pt x="101" y="176"/>
                    </a:lnTo>
                    <a:cubicBezTo>
                      <a:pt x="151" y="737"/>
                      <a:pt x="235" y="1507"/>
                      <a:pt x="0" y="3130"/>
                    </a:cubicBezTo>
                    <a:cubicBezTo>
                      <a:pt x="0" y="3146"/>
                      <a:pt x="17" y="3171"/>
                      <a:pt x="42" y="3171"/>
                    </a:cubicBezTo>
                    <a:cubicBezTo>
                      <a:pt x="67" y="3171"/>
                      <a:pt x="84" y="3155"/>
                      <a:pt x="84" y="3138"/>
                    </a:cubicBezTo>
                    <a:cubicBezTo>
                      <a:pt x="310" y="1507"/>
                      <a:pt x="235" y="737"/>
                      <a:pt x="176" y="168"/>
                    </a:cubicBezTo>
                    <a:lnTo>
                      <a:pt x="168" y="43"/>
                    </a:lnTo>
                    <a:cubicBezTo>
                      <a:pt x="168" y="18"/>
                      <a:pt x="143" y="1"/>
                      <a:pt x="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2823125" y="3047650"/>
                <a:ext cx="60275" cy="56150"/>
              </a:xfrm>
              <a:custGeom>
                <a:avLst/>
                <a:gdLst/>
                <a:ahLst/>
                <a:cxnLst/>
                <a:rect l="l" t="t" r="r" b="b"/>
                <a:pathLst>
                  <a:path w="2411" h="2246" extrusionOk="0">
                    <a:moveTo>
                      <a:pt x="1218" y="1"/>
                    </a:moveTo>
                    <a:cubicBezTo>
                      <a:pt x="674" y="1"/>
                      <a:pt x="192" y="389"/>
                      <a:pt x="101" y="942"/>
                    </a:cubicBezTo>
                    <a:cubicBezTo>
                      <a:pt x="1" y="1553"/>
                      <a:pt x="419" y="2130"/>
                      <a:pt x="1030" y="2231"/>
                    </a:cubicBezTo>
                    <a:cubicBezTo>
                      <a:pt x="1091" y="2241"/>
                      <a:pt x="1151" y="2246"/>
                      <a:pt x="1211" y="2246"/>
                    </a:cubicBezTo>
                    <a:cubicBezTo>
                      <a:pt x="1751" y="2246"/>
                      <a:pt x="2227" y="1852"/>
                      <a:pt x="2310" y="1302"/>
                    </a:cubicBezTo>
                    <a:cubicBezTo>
                      <a:pt x="2410" y="691"/>
                      <a:pt x="2000" y="114"/>
                      <a:pt x="1389" y="14"/>
                    </a:cubicBezTo>
                    <a:cubicBezTo>
                      <a:pt x="1332" y="5"/>
                      <a:pt x="1274"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2869775" y="3791275"/>
                <a:ext cx="94125" cy="9225"/>
              </a:xfrm>
              <a:custGeom>
                <a:avLst/>
                <a:gdLst/>
                <a:ahLst/>
                <a:cxnLst/>
                <a:rect l="l" t="t" r="r" b="b"/>
                <a:pathLst>
                  <a:path w="3765" h="369" extrusionOk="0">
                    <a:moveTo>
                      <a:pt x="184" y="1"/>
                    </a:moveTo>
                    <a:cubicBezTo>
                      <a:pt x="84" y="1"/>
                      <a:pt x="0" y="84"/>
                      <a:pt x="0" y="185"/>
                    </a:cubicBezTo>
                    <a:cubicBezTo>
                      <a:pt x="0" y="285"/>
                      <a:pt x="84" y="369"/>
                      <a:pt x="184" y="369"/>
                    </a:cubicBezTo>
                    <a:lnTo>
                      <a:pt x="3589" y="369"/>
                    </a:lnTo>
                    <a:cubicBezTo>
                      <a:pt x="3690" y="369"/>
                      <a:pt x="3765" y="285"/>
                      <a:pt x="3765" y="185"/>
                    </a:cubicBezTo>
                    <a:cubicBezTo>
                      <a:pt x="3765" y="84"/>
                      <a:pt x="3690" y="1"/>
                      <a:pt x="3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54"/>
            <p:cNvSpPr/>
            <p:nvPr/>
          </p:nvSpPr>
          <p:spPr>
            <a:xfrm>
              <a:off x="3242010" y="4337432"/>
              <a:ext cx="356931" cy="34982"/>
            </a:xfrm>
            <a:custGeom>
              <a:avLst/>
              <a:gdLst/>
              <a:ahLst/>
              <a:cxnLst/>
              <a:rect l="l" t="t" r="r" b="b"/>
              <a:pathLst>
                <a:path w="3765" h="369" extrusionOk="0">
                  <a:moveTo>
                    <a:pt x="184" y="1"/>
                  </a:moveTo>
                  <a:cubicBezTo>
                    <a:pt x="84" y="1"/>
                    <a:pt x="0" y="84"/>
                    <a:pt x="0" y="185"/>
                  </a:cubicBezTo>
                  <a:cubicBezTo>
                    <a:pt x="0" y="285"/>
                    <a:pt x="84" y="369"/>
                    <a:pt x="184" y="369"/>
                  </a:cubicBezTo>
                  <a:lnTo>
                    <a:pt x="3589" y="369"/>
                  </a:lnTo>
                  <a:cubicBezTo>
                    <a:pt x="3690" y="369"/>
                    <a:pt x="3765" y="285"/>
                    <a:pt x="3765" y="185"/>
                  </a:cubicBezTo>
                  <a:cubicBezTo>
                    <a:pt x="3765" y="84"/>
                    <a:pt x="3690" y="1"/>
                    <a:pt x="3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43;p54">
            <a:extLst>
              <a:ext uri="{FF2B5EF4-FFF2-40B4-BE49-F238E27FC236}">
                <a16:creationId xmlns:a16="http://schemas.microsoft.com/office/drawing/2014/main" id="{DC6F296D-B8B4-1229-6B85-8B1149AF15F0}"/>
              </a:ext>
            </a:extLst>
          </p:cNvPr>
          <p:cNvSpPr txBox="1">
            <a:spLocks/>
          </p:cNvSpPr>
          <p:nvPr/>
        </p:nvSpPr>
        <p:spPr>
          <a:xfrm>
            <a:off x="3603331" y="1230238"/>
            <a:ext cx="4669131" cy="3217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rvo"/>
              <a:buNone/>
              <a:defRPr sz="6000" b="1" i="0" u="none" strike="noStrike" cap="none">
                <a:solidFill>
                  <a:schemeClr val="dk1"/>
                </a:solidFill>
                <a:latin typeface="Arvo"/>
                <a:ea typeface="Arvo"/>
                <a:cs typeface="Arvo"/>
                <a:sym typeface="Arvo"/>
              </a:defRPr>
            </a:lvl1pPr>
            <a:lvl2pPr marR="0" lvl="1"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1" i="0" u="none" strike="noStrike" cap="none">
                <a:solidFill>
                  <a:schemeClr val="dk1"/>
                </a:solidFill>
                <a:latin typeface="Bebas Neue"/>
                <a:ea typeface="Bebas Neue"/>
                <a:cs typeface="Bebas Neue"/>
                <a:sym typeface="Bebas Neue"/>
              </a:defRPr>
            </a:lvl9pPr>
          </a:lstStyle>
          <a:p>
            <a:r>
              <a:rPr lang="en-SG" sz="1400" b="0" dirty="0"/>
              <a:t>I have managed to establish a specific group of employees who are vulnerable to resignation and also devised a plan for companies to try and retain this specific group of employees through clustering.</a:t>
            </a:r>
          </a:p>
          <a:p>
            <a:endParaRPr lang="en-SG" sz="1400" b="0" dirty="0"/>
          </a:p>
          <a:p>
            <a:r>
              <a:rPr lang="en-SG" sz="1400" b="0" dirty="0"/>
              <a:t>I am very delighted to have gone through this subset of machine learning as I was able to learn about interesting and special clustering algorithms such as K-Prototypes that is specific for mixed data.</a:t>
            </a:r>
          </a:p>
          <a:p>
            <a:endParaRPr lang="en-SG" sz="1400" b="0" dirty="0"/>
          </a:p>
          <a:p>
            <a:r>
              <a:rPr lang="en-SG" sz="1400" b="0" dirty="0"/>
              <a:t>I hope to have more experiences with clustering to explore more of this wonderful sub-domain of machine learning.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58"/>
          <p:cNvSpPr/>
          <p:nvPr/>
        </p:nvSpPr>
        <p:spPr>
          <a:xfrm>
            <a:off x="801950" y="588100"/>
            <a:ext cx="3826500" cy="96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txBox="1">
            <a:spLocks noGrp="1"/>
          </p:cNvSpPr>
          <p:nvPr>
            <p:ph type="ctrTitle"/>
          </p:nvPr>
        </p:nvSpPr>
        <p:spPr>
          <a:xfrm>
            <a:off x="980725" y="704400"/>
            <a:ext cx="3260700" cy="7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1227" name="Google Shape;1227;p58"/>
          <p:cNvSpPr/>
          <p:nvPr/>
        </p:nvSpPr>
        <p:spPr>
          <a:xfrm rot="3238317">
            <a:off x="-60115" y="4175370"/>
            <a:ext cx="991080" cy="714480"/>
          </a:xfrm>
          <a:custGeom>
            <a:avLst/>
            <a:gdLst/>
            <a:ahLst/>
            <a:cxnLst/>
            <a:rect l="l" t="t" r="r" b="b"/>
            <a:pathLst>
              <a:path w="63037" h="45444" extrusionOk="0">
                <a:moveTo>
                  <a:pt x="31036" y="0"/>
                </a:moveTo>
                <a:cubicBezTo>
                  <a:pt x="30674" y="0"/>
                  <a:pt x="30313" y="28"/>
                  <a:pt x="29962" y="80"/>
                </a:cubicBezTo>
                <a:cubicBezTo>
                  <a:pt x="27939" y="378"/>
                  <a:pt x="26097" y="1325"/>
                  <a:pt x="24437" y="2492"/>
                </a:cubicBezTo>
                <a:cubicBezTo>
                  <a:pt x="21298" y="4710"/>
                  <a:pt x="18795" y="7706"/>
                  <a:pt x="15552" y="9808"/>
                </a:cubicBezTo>
                <a:cubicBezTo>
                  <a:pt x="14125" y="10729"/>
                  <a:pt x="12517" y="11066"/>
                  <a:pt x="11051" y="11857"/>
                </a:cubicBezTo>
                <a:cubicBezTo>
                  <a:pt x="9080" y="12908"/>
                  <a:pt x="8950" y="14931"/>
                  <a:pt x="8042" y="16721"/>
                </a:cubicBezTo>
                <a:cubicBezTo>
                  <a:pt x="6576" y="19626"/>
                  <a:pt x="2374" y="20249"/>
                  <a:pt x="857" y="23128"/>
                </a:cubicBezTo>
                <a:cubicBezTo>
                  <a:pt x="0" y="24750"/>
                  <a:pt x="247" y="26812"/>
                  <a:pt x="1181" y="28394"/>
                </a:cubicBezTo>
                <a:cubicBezTo>
                  <a:pt x="2115" y="29990"/>
                  <a:pt x="3645" y="31144"/>
                  <a:pt x="5305" y="31948"/>
                </a:cubicBezTo>
                <a:cubicBezTo>
                  <a:pt x="10390" y="34451"/>
                  <a:pt x="16603" y="33972"/>
                  <a:pt x="21557" y="36708"/>
                </a:cubicBezTo>
                <a:cubicBezTo>
                  <a:pt x="25007" y="38615"/>
                  <a:pt x="27537" y="41896"/>
                  <a:pt x="31013" y="43738"/>
                </a:cubicBezTo>
                <a:cubicBezTo>
                  <a:pt x="33277" y="44927"/>
                  <a:pt x="35838" y="45444"/>
                  <a:pt x="38393" y="45444"/>
                </a:cubicBezTo>
                <a:cubicBezTo>
                  <a:pt x="38765" y="45444"/>
                  <a:pt x="39137" y="45433"/>
                  <a:pt x="39508" y="45411"/>
                </a:cubicBezTo>
                <a:cubicBezTo>
                  <a:pt x="41039" y="45321"/>
                  <a:pt x="42595" y="45048"/>
                  <a:pt x="43944" y="44348"/>
                </a:cubicBezTo>
                <a:cubicBezTo>
                  <a:pt x="45916" y="43310"/>
                  <a:pt x="47330" y="41442"/>
                  <a:pt x="48315" y="39445"/>
                </a:cubicBezTo>
                <a:cubicBezTo>
                  <a:pt x="49288" y="37461"/>
                  <a:pt x="49898" y="35307"/>
                  <a:pt x="50689" y="33219"/>
                </a:cubicBezTo>
                <a:cubicBezTo>
                  <a:pt x="50948" y="32519"/>
                  <a:pt x="51247" y="31805"/>
                  <a:pt x="51739" y="31235"/>
                </a:cubicBezTo>
                <a:cubicBezTo>
                  <a:pt x="52388" y="30470"/>
                  <a:pt x="53348" y="30016"/>
                  <a:pt x="54256" y="29575"/>
                </a:cubicBezTo>
                <a:cubicBezTo>
                  <a:pt x="56266" y="28602"/>
                  <a:pt x="58277" y="27486"/>
                  <a:pt x="59768" y="25826"/>
                </a:cubicBezTo>
                <a:cubicBezTo>
                  <a:pt x="62258" y="23063"/>
                  <a:pt x="63037" y="18926"/>
                  <a:pt x="61830" y="15424"/>
                </a:cubicBezTo>
                <a:cubicBezTo>
                  <a:pt x="60611" y="11909"/>
                  <a:pt x="57498" y="9159"/>
                  <a:pt x="53893" y="8290"/>
                </a:cubicBezTo>
                <a:cubicBezTo>
                  <a:pt x="52725" y="8005"/>
                  <a:pt x="51539" y="7907"/>
                  <a:pt x="50343" y="7907"/>
                </a:cubicBezTo>
                <a:cubicBezTo>
                  <a:pt x="47729" y="7907"/>
                  <a:pt x="45066" y="8374"/>
                  <a:pt x="42441" y="8374"/>
                </a:cubicBezTo>
                <a:cubicBezTo>
                  <a:pt x="41518" y="8374"/>
                  <a:pt x="40600" y="8317"/>
                  <a:pt x="39690" y="8160"/>
                </a:cubicBezTo>
                <a:cubicBezTo>
                  <a:pt x="38639" y="7992"/>
                  <a:pt x="37576" y="7642"/>
                  <a:pt x="36875" y="6850"/>
                </a:cubicBezTo>
                <a:cubicBezTo>
                  <a:pt x="35721" y="5514"/>
                  <a:pt x="36058" y="3400"/>
                  <a:pt x="35124" y="1896"/>
                </a:cubicBezTo>
                <a:cubicBezTo>
                  <a:pt x="34298" y="549"/>
                  <a:pt x="32656" y="0"/>
                  <a:pt x="3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8025125" y="-305987"/>
            <a:ext cx="1821400" cy="1323675"/>
          </a:xfrm>
          <a:custGeom>
            <a:avLst/>
            <a:gdLst/>
            <a:ahLst/>
            <a:cxnLst/>
            <a:rect l="l" t="t" r="r" b="b"/>
            <a:pathLst>
              <a:path w="72856" h="52947" extrusionOk="0">
                <a:moveTo>
                  <a:pt x="37332" y="1"/>
                </a:moveTo>
                <a:cubicBezTo>
                  <a:pt x="37152" y="1"/>
                  <a:pt x="36974" y="7"/>
                  <a:pt x="36797" y="18"/>
                </a:cubicBezTo>
                <a:cubicBezTo>
                  <a:pt x="34450" y="161"/>
                  <a:pt x="32245" y="1056"/>
                  <a:pt x="30221" y="2236"/>
                </a:cubicBezTo>
                <a:cubicBezTo>
                  <a:pt x="26408" y="4467"/>
                  <a:pt x="23217" y="7658"/>
                  <a:pt x="19313" y="9746"/>
                </a:cubicBezTo>
                <a:cubicBezTo>
                  <a:pt x="17575" y="10667"/>
                  <a:pt x="15707" y="10900"/>
                  <a:pt x="13943" y="11652"/>
                </a:cubicBezTo>
                <a:cubicBezTo>
                  <a:pt x="11583" y="12664"/>
                  <a:pt x="11233" y="14973"/>
                  <a:pt x="10013" y="16931"/>
                </a:cubicBezTo>
                <a:cubicBezTo>
                  <a:pt x="8042" y="20109"/>
                  <a:pt x="3165" y="20420"/>
                  <a:pt x="1142" y="23559"/>
                </a:cubicBezTo>
                <a:cubicBezTo>
                  <a:pt x="0" y="25349"/>
                  <a:pt x="78" y="27736"/>
                  <a:pt x="986" y="29642"/>
                </a:cubicBezTo>
                <a:cubicBezTo>
                  <a:pt x="1907" y="31562"/>
                  <a:pt x="3554" y="33028"/>
                  <a:pt x="5370" y="34130"/>
                </a:cubicBezTo>
                <a:cubicBezTo>
                  <a:pt x="10960" y="37489"/>
                  <a:pt x="18120" y="37554"/>
                  <a:pt x="23542" y="41186"/>
                </a:cubicBezTo>
                <a:cubicBezTo>
                  <a:pt x="27303" y="43702"/>
                  <a:pt x="29884" y="47723"/>
                  <a:pt x="33684" y="50175"/>
                </a:cubicBezTo>
                <a:cubicBezTo>
                  <a:pt x="36512" y="51990"/>
                  <a:pt x="39897" y="52833"/>
                  <a:pt x="43257" y="52937"/>
                </a:cubicBezTo>
                <a:cubicBezTo>
                  <a:pt x="43459" y="52943"/>
                  <a:pt x="43662" y="52946"/>
                  <a:pt x="43865" y="52946"/>
                </a:cubicBezTo>
                <a:cubicBezTo>
                  <a:pt x="45432" y="52946"/>
                  <a:pt x="47011" y="52755"/>
                  <a:pt x="48458" y="52146"/>
                </a:cubicBezTo>
                <a:cubicBezTo>
                  <a:pt x="50818" y="51160"/>
                  <a:pt x="52621" y="49163"/>
                  <a:pt x="53944" y="46971"/>
                </a:cubicBezTo>
                <a:cubicBezTo>
                  <a:pt x="55267" y="44779"/>
                  <a:pt x="56175" y="42366"/>
                  <a:pt x="57278" y="40058"/>
                </a:cubicBezTo>
                <a:cubicBezTo>
                  <a:pt x="57654" y="39279"/>
                  <a:pt x="58056" y="38488"/>
                  <a:pt x="58678" y="37892"/>
                </a:cubicBezTo>
                <a:cubicBezTo>
                  <a:pt x="59509" y="37074"/>
                  <a:pt x="60650" y="36659"/>
                  <a:pt x="61739" y="36231"/>
                </a:cubicBezTo>
                <a:cubicBezTo>
                  <a:pt x="64139" y="35310"/>
                  <a:pt x="66551" y="34234"/>
                  <a:pt x="68432" y="32470"/>
                </a:cubicBezTo>
                <a:cubicBezTo>
                  <a:pt x="71558" y="29565"/>
                  <a:pt x="72855" y="24882"/>
                  <a:pt x="71817" y="20745"/>
                </a:cubicBezTo>
                <a:cubicBezTo>
                  <a:pt x="70767" y="16607"/>
                  <a:pt x="67472" y="13144"/>
                  <a:pt x="63426" y="11795"/>
                </a:cubicBezTo>
                <a:cubicBezTo>
                  <a:pt x="60933" y="10954"/>
                  <a:pt x="58299" y="10882"/>
                  <a:pt x="55648" y="10882"/>
                </a:cubicBezTo>
                <a:cubicBezTo>
                  <a:pt x="55103" y="10882"/>
                  <a:pt x="54558" y="10885"/>
                  <a:pt x="54012" y="10885"/>
                </a:cubicBezTo>
                <a:cubicBezTo>
                  <a:pt x="51690" y="10885"/>
                  <a:pt x="49374" y="10830"/>
                  <a:pt x="47148" y="10252"/>
                </a:cubicBezTo>
                <a:cubicBezTo>
                  <a:pt x="45967" y="9940"/>
                  <a:pt x="44774" y="9447"/>
                  <a:pt x="44061" y="8462"/>
                </a:cubicBezTo>
                <a:cubicBezTo>
                  <a:pt x="42867" y="6814"/>
                  <a:pt x="43451" y="4415"/>
                  <a:pt x="42530" y="2599"/>
                </a:cubicBezTo>
                <a:cubicBezTo>
                  <a:pt x="41611" y="773"/>
                  <a:pt x="39406" y="1"/>
                  <a:pt x="37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8346050" y="150747"/>
            <a:ext cx="519815" cy="1356572"/>
          </a:xfrm>
          <a:custGeom>
            <a:avLst/>
            <a:gdLst/>
            <a:ahLst/>
            <a:cxnLst/>
            <a:rect l="l" t="t" r="r" b="b"/>
            <a:pathLst>
              <a:path w="26020" h="67905" extrusionOk="0">
                <a:moveTo>
                  <a:pt x="10608" y="0"/>
                </a:moveTo>
                <a:cubicBezTo>
                  <a:pt x="10138" y="0"/>
                  <a:pt x="9643" y="173"/>
                  <a:pt x="9235" y="420"/>
                </a:cubicBezTo>
                <a:cubicBezTo>
                  <a:pt x="8548" y="835"/>
                  <a:pt x="7977" y="1444"/>
                  <a:pt x="7251" y="1769"/>
                </a:cubicBezTo>
                <a:cubicBezTo>
                  <a:pt x="10001" y="4116"/>
                  <a:pt x="10429" y="8137"/>
                  <a:pt x="10662" y="11756"/>
                </a:cubicBezTo>
                <a:cubicBezTo>
                  <a:pt x="8704" y="12275"/>
                  <a:pt x="6836" y="13066"/>
                  <a:pt x="5111" y="14090"/>
                </a:cubicBezTo>
                <a:cubicBezTo>
                  <a:pt x="4488" y="14467"/>
                  <a:pt x="3892" y="14869"/>
                  <a:pt x="3412" y="15413"/>
                </a:cubicBezTo>
                <a:cubicBezTo>
                  <a:pt x="1570" y="17541"/>
                  <a:pt x="2387" y="20770"/>
                  <a:pt x="2789" y="23559"/>
                </a:cubicBezTo>
                <a:cubicBezTo>
                  <a:pt x="3256" y="26905"/>
                  <a:pt x="2932" y="30368"/>
                  <a:pt x="1829" y="33572"/>
                </a:cubicBezTo>
                <a:cubicBezTo>
                  <a:pt x="1090" y="35725"/>
                  <a:pt x="0" y="37852"/>
                  <a:pt x="0" y="40135"/>
                </a:cubicBezTo>
                <a:cubicBezTo>
                  <a:pt x="13" y="44908"/>
                  <a:pt x="4722" y="48462"/>
                  <a:pt x="5539" y="53170"/>
                </a:cubicBezTo>
                <a:cubicBezTo>
                  <a:pt x="5876" y="55090"/>
                  <a:pt x="5539" y="57074"/>
                  <a:pt x="5824" y="59007"/>
                </a:cubicBezTo>
                <a:cubicBezTo>
                  <a:pt x="6343" y="62483"/>
                  <a:pt x="8807" y="65298"/>
                  <a:pt x="11155" y="67905"/>
                </a:cubicBezTo>
                <a:cubicBezTo>
                  <a:pt x="14955" y="64455"/>
                  <a:pt x="19015" y="60473"/>
                  <a:pt x="19339" y="55349"/>
                </a:cubicBezTo>
                <a:cubicBezTo>
                  <a:pt x="19482" y="53093"/>
                  <a:pt x="18846" y="50849"/>
                  <a:pt x="18613" y="48592"/>
                </a:cubicBezTo>
                <a:cubicBezTo>
                  <a:pt x="18224" y="44869"/>
                  <a:pt x="18937" y="41030"/>
                  <a:pt x="20649" y="37697"/>
                </a:cubicBezTo>
                <a:cubicBezTo>
                  <a:pt x="21830" y="35388"/>
                  <a:pt x="23477" y="33300"/>
                  <a:pt x="24450" y="30900"/>
                </a:cubicBezTo>
                <a:cubicBezTo>
                  <a:pt x="26019" y="27048"/>
                  <a:pt x="25565" y="22625"/>
                  <a:pt x="23736" y="18954"/>
                </a:cubicBezTo>
                <a:cubicBezTo>
                  <a:pt x="22789" y="17074"/>
                  <a:pt x="21492" y="15543"/>
                  <a:pt x="19988" y="14077"/>
                </a:cubicBezTo>
                <a:cubicBezTo>
                  <a:pt x="19443" y="13546"/>
                  <a:pt x="18911" y="13014"/>
                  <a:pt x="18302" y="12547"/>
                </a:cubicBezTo>
                <a:cubicBezTo>
                  <a:pt x="17446" y="11911"/>
                  <a:pt x="16317" y="11704"/>
                  <a:pt x="15513" y="11094"/>
                </a:cubicBezTo>
                <a:cubicBezTo>
                  <a:pt x="15163" y="10822"/>
                  <a:pt x="15072" y="10342"/>
                  <a:pt x="15007" y="9901"/>
                </a:cubicBezTo>
                <a:cubicBezTo>
                  <a:pt x="14514" y="6879"/>
                  <a:pt x="13555" y="3948"/>
                  <a:pt x="12193" y="1211"/>
                </a:cubicBezTo>
                <a:cubicBezTo>
                  <a:pt x="12011" y="874"/>
                  <a:pt x="11817" y="510"/>
                  <a:pt x="11505" y="277"/>
                </a:cubicBezTo>
                <a:cubicBezTo>
                  <a:pt x="11241" y="82"/>
                  <a:pt x="10930" y="0"/>
                  <a:pt x="10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4799550" y="588100"/>
            <a:ext cx="3690900" cy="3970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58"/>
          <p:cNvGrpSpPr/>
          <p:nvPr/>
        </p:nvGrpSpPr>
        <p:grpSpPr>
          <a:xfrm>
            <a:off x="5011962" y="1732653"/>
            <a:ext cx="3266091" cy="2668796"/>
            <a:chOff x="1260625" y="1900550"/>
            <a:chExt cx="796025" cy="650450"/>
          </a:xfrm>
        </p:grpSpPr>
        <p:sp>
          <p:nvSpPr>
            <p:cNvPr id="1232" name="Google Shape;1232;p58"/>
            <p:cNvSpPr/>
            <p:nvPr/>
          </p:nvSpPr>
          <p:spPr>
            <a:xfrm>
              <a:off x="1467675" y="2057925"/>
              <a:ext cx="211675" cy="145500"/>
            </a:xfrm>
            <a:custGeom>
              <a:avLst/>
              <a:gdLst/>
              <a:ahLst/>
              <a:cxnLst/>
              <a:rect l="l" t="t" r="r" b="b"/>
              <a:pathLst>
                <a:path w="8467" h="5820" extrusionOk="0">
                  <a:moveTo>
                    <a:pt x="7226" y="1"/>
                  </a:moveTo>
                  <a:cubicBezTo>
                    <a:pt x="7118" y="1"/>
                    <a:pt x="7011" y="21"/>
                    <a:pt x="6902" y="72"/>
                  </a:cubicBezTo>
                  <a:cubicBezTo>
                    <a:pt x="6961" y="440"/>
                    <a:pt x="6701" y="800"/>
                    <a:pt x="6367" y="959"/>
                  </a:cubicBezTo>
                  <a:cubicBezTo>
                    <a:pt x="6191" y="1038"/>
                    <a:pt x="5998" y="1071"/>
                    <a:pt x="5803" y="1071"/>
                  </a:cubicBezTo>
                  <a:cubicBezTo>
                    <a:pt x="5628" y="1071"/>
                    <a:pt x="5450" y="1044"/>
                    <a:pt x="5279" y="1000"/>
                  </a:cubicBezTo>
                  <a:cubicBezTo>
                    <a:pt x="4920" y="917"/>
                    <a:pt x="4577" y="758"/>
                    <a:pt x="4225" y="657"/>
                  </a:cubicBezTo>
                  <a:cubicBezTo>
                    <a:pt x="3895" y="558"/>
                    <a:pt x="3550" y="497"/>
                    <a:pt x="3208" y="497"/>
                  </a:cubicBezTo>
                  <a:cubicBezTo>
                    <a:pt x="2919" y="497"/>
                    <a:pt x="2632" y="541"/>
                    <a:pt x="2360" y="641"/>
                  </a:cubicBezTo>
                  <a:cubicBezTo>
                    <a:pt x="1766" y="867"/>
                    <a:pt x="1264" y="1394"/>
                    <a:pt x="1180" y="2021"/>
                  </a:cubicBezTo>
                  <a:cubicBezTo>
                    <a:pt x="820" y="2063"/>
                    <a:pt x="502" y="2314"/>
                    <a:pt x="302" y="2615"/>
                  </a:cubicBezTo>
                  <a:cubicBezTo>
                    <a:pt x="101" y="2916"/>
                    <a:pt x="9" y="3284"/>
                    <a:pt x="9" y="3652"/>
                  </a:cubicBezTo>
                  <a:cubicBezTo>
                    <a:pt x="0" y="4539"/>
                    <a:pt x="527" y="5417"/>
                    <a:pt x="1322" y="5819"/>
                  </a:cubicBezTo>
                  <a:cubicBezTo>
                    <a:pt x="2594" y="5484"/>
                    <a:pt x="3874" y="5183"/>
                    <a:pt x="5145" y="4849"/>
                  </a:cubicBezTo>
                  <a:cubicBezTo>
                    <a:pt x="6041" y="4606"/>
                    <a:pt x="6994" y="4338"/>
                    <a:pt x="7605" y="3636"/>
                  </a:cubicBezTo>
                  <a:cubicBezTo>
                    <a:pt x="8057" y="3109"/>
                    <a:pt x="8257" y="2414"/>
                    <a:pt x="8375" y="1728"/>
                  </a:cubicBezTo>
                  <a:cubicBezTo>
                    <a:pt x="8425" y="1427"/>
                    <a:pt x="8467" y="1109"/>
                    <a:pt x="8391" y="800"/>
                  </a:cubicBezTo>
                  <a:cubicBezTo>
                    <a:pt x="8316" y="498"/>
                    <a:pt x="8115" y="214"/>
                    <a:pt x="7814" y="122"/>
                  </a:cubicBezTo>
                  <a:cubicBezTo>
                    <a:pt x="7611" y="63"/>
                    <a:pt x="7418" y="1"/>
                    <a:pt x="7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1661750" y="2048000"/>
              <a:ext cx="244100" cy="208125"/>
            </a:xfrm>
            <a:custGeom>
              <a:avLst/>
              <a:gdLst/>
              <a:ahLst/>
              <a:cxnLst/>
              <a:rect l="l" t="t" r="r" b="b"/>
              <a:pathLst>
                <a:path w="9764" h="8325" extrusionOk="0">
                  <a:moveTo>
                    <a:pt x="729" y="0"/>
                  </a:moveTo>
                  <a:cubicBezTo>
                    <a:pt x="18" y="946"/>
                    <a:pt x="1" y="2326"/>
                    <a:pt x="595" y="3347"/>
                  </a:cubicBezTo>
                  <a:cubicBezTo>
                    <a:pt x="863" y="3798"/>
                    <a:pt x="1222" y="4175"/>
                    <a:pt x="1590" y="4543"/>
                  </a:cubicBezTo>
                  <a:cubicBezTo>
                    <a:pt x="2996" y="5932"/>
                    <a:pt x="4610" y="7178"/>
                    <a:pt x="6217" y="8324"/>
                  </a:cubicBezTo>
                  <a:cubicBezTo>
                    <a:pt x="6852" y="8215"/>
                    <a:pt x="7480" y="8040"/>
                    <a:pt x="8040" y="7730"/>
                  </a:cubicBezTo>
                  <a:cubicBezTo>
                    <a:pt x="8601" y="7412"/>
                    <a:pt x="9094" y="6952"/>
                    <a:pt x="9362" y="6367"/>
                  </a:cubicBezTo>
                  <a:cubicBezTo>
                    <a:pt x="9504" y="6065"/>
                    <a:pt x="9580" y="5714"/>
                    <a:pt x="9496" y="5388"/>
                  </a:cubicBezTo>
                  <a:cubicBezTo>
                    <a:pt x="9421" y="5062"/>
                    <a:pt x="9153" y="4752"/>
                    <a:pt x="8818" y="4693"/>
                  </a:cubicBezTo>
                  <a:cubicBezTo>
                    <a:pt x="9421" y="4208"/>
                    <a:pt x="9764" y="3422"/>
                    <a:pt x="9714" y="2652"/>
                  </a:cubicBezTo>
                  <a:cubicBezTo>
                    <a:pt x="9663" y="1883"/>
                    <a:pt x="9212" y="1146"/>
                    <a:pt x="8542" y="745"/>
                  </a:cubicBezTo>
                  <a:cubicBezTo>
                    <a:pt x="8111" y="492"/>
                    <a:pt x="7614" y="381"/>
                    <a:pt x="7112" y="381"/>
                  </a:cubicBezTo>
                  <a:cubicBezTo>
                    <a:pt x="6834" y="381"/>
                    <a:pt x="6555" y="415"/>
                    <a:pt x="6284" y="477"/>
                  </a:cubicBezTo>
                  <a:cubicBezTo>
                    <a:pt x="5522" y="653"/>
                    <a:pt x="4828" y="1038"/>
                    <a:pt x="4175" y="1464"/>
                  </a:cubicBezTo>
                  <a:cubicBezTo>
                    <a:pt x="3908" y="1648"/>
                    <a:pt x="3632" y="1841"/>
                    <a:pt x="3314" y="1933"/>
                  </a:cubicBezTo>
                  <a:cubicBezTo>
                    <a:pt x="3166" y="1980"/>
                    <a:pt x="3012" y="2002"/>
                    <a:pt x="2857" y="2002"/>
                  </a:cubicBezTo>
                  <a:cubicBezTo>
                    <a:pt x="2457" y="2002"/>
                    <a:pt x="2055" y="1853"/>
                    <a:pt x="1766" y="1581"/>
                  </a:cubicBezTo>
                  <a:cubicBezTo>
                    <a:pt x="1356" y="1197"/>
                    <a:pt x="1180" y="594"/>
                    <a:pt x="1306" y="50"/>
                  </a:cubicBezTo>
                  <a:lnTo>
                    <a:pt x="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1591700" y="2113875"/>
              <a:ext cx="114625" cy="114425"/>
            </a:xfrm>
            <a:custGeom>
              <a:avLst/>
              <a:gdLst/>
              <a:ahLst/>
              <a:cxnLst/>
              <a:rect l="l" t="t" r="r" b="b"/>
              <a:pathLst>
                <a:path w="4585" h="4577" fill="none" extrusionOk="0">
                  <a:moveTo>
                    <a:pt x="4585" y="2284"/>
                  </a:moveTo>
                  <a:cubicBezTo>
                    <a:pt x="4585" y="3556"/>
                    <a:pt x="3556" y="4577"/>
                    <a:pt x="2293" y="4577"/>
                  </a:cubicBezTo>
                  <a:cubicBezTo>
                    <a:pt x="1029" y="4577"/>
                    <a:pt x="0" y="3556"/>
                    <a:pt x="0" y="2284"/>
                  </a:cubicBezTo>
                  <a:cubicBezTo>
                    <a:pt x="0" y="1021"/>
                    <a:pt x="1029" y="0"/>
                    <a:pt x="2293" y="0"/>
                  </a:cubicBezTo>
                  <a:cubicBezTo>
                    <a:pt x="3556" y="0"/>
                    <a:pt x="4585" y="1021"/>
                    <a:pt x="4585" y="2284"/>
                  </a:cubicBezTo>
                  <a:close/>
                </a:path>
              </a:pathLst>
            </a:custGeom>
            <a:noFill/>
            <a:ln w="8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1615325" y="2042150"/>
              <a:ext cx="30775" cy="63600"/>
            </a:xfrm>
            <a:custGeom>
              <a:avLst/>
              <a:gdLst/>
              <a:ahLst/>
              <a:cxnLst/>
              <a:rect l="l" t="t" r="r" b="b"/>
              <a:pathLst>
                <a:path w="1231" h="2544" extrusionOk="0">
                  <a:moveTo>
                    <a:pt x="611" y="84"/>
                  </a:moveTo>
                  <a:cubicBezTo>
                    <a:pt x="904" y="84"/>
                    <a:pt x="1147" y="627"/>
                    <a:pt x="1147" y="1272"/>
                  </a:cubicBezTo>
                  <a:cubicBezTo>
                    <a:pt x="1147" y="1916"/>
                    <a:pt x="904" y="2460"/>
                    <a:pt x="611" y="2460"/>
                  </a:cubicBezTo>
                  <a:cubicBezTo>
                    <a:pt x="327" y="2460"/>
                    <a:pt x="84" y="1916"/>
                    <a:pt x="84" y="1272"/>
                  </a:cubicBezTo>
                  <a:cubicBezTo>
                    <a:pt x="84" y="627"/>
                    <a:pt x="327" y="84"/>
                    <a:pt x="611" y="84"/>
                  </a:cubicBezTo>
                  <a:close/>
                  <a:moveTo>
                    <a:pt x="611" y="0"/>
                  </a:moveTo>
                  <a:cubicBezTo>
                    <a:pt x="268" y="0"/>
                    <a:pt x="1" y="561"/>
                    <a:pt x="1" y="1272"/>
                  </a:cubicBezTo>
                  <a:cubicBezTo>
                    <a:pt x="1" y="1983"/>
                    <a:pt x="268" y="2543"/>
                    <a:pt x="611" y="2543"/>
                  </a:cubicBezTo>
                  <a:cubicBezTo>
                    <a:pt x="963" y="2543"/>
                    <a:pt x="1230" y="1983"/>
                    <a:pt x="1230" y="1272"/>
                  </a:cubicBezTo>
                  <a:cubicBezTo>
                    <a:pt x="1230" y="561"/>
                    <a:pt x="963" y="0"/>
                    <a:pt x="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1318125" y="2123475"/>
              <a:ext cx="307675" cy="222925"/>
            </a:xfrm>
            <a:custGeom>
              <a:avLst/>
              <a:gdLst/>
              <a:ahLst/>
              <a:cxnLst/>
              <a:rect l="l" t="t" r="r" b="b"/>
              <a:pathLst>
                <a:path w="12307" h="8917" extrusionOk="0">
                  <a:moveTo>
                    <a:pt x="11492" y="1"/>
                  </a:moveTo>
                  <a:cubicBezTo>
                    <a:pt x="11333" y="1"/>
                    <a:pt x="11174" y="53"/>
                    <a:pt x="11044" y="160"/>
                  </a:cubicBezTo>
                  <a:lnTo>
                    <a:pt x="4490" y="5398"/>
                  </a:lnTo>
                  <a:lnTo>
                    <a:pt x="4490" y="5398"/>
                  </a:lnTo>
                  <a:lnTo>
                    <a:pt x="1080" y="1532"/>
                  </a:lnTo>
                  <a:cubicBezTo>
                    <a:pt x="961" y="1400"/>
                    <a:pt x="798" y="1332"/>
                    <a:pt x="634" y="1332"/>
                  </a:cubicBezTo>
                  <a:cubicBezTo>
                    <a:pt x="498" y="1332"/>
                    <a:pt x="362" y="1379"/>
                    <a:pt x="252" y="1474"/>
                  </a:cubicBezTo>
                  <a:cubicBezTo>
                    <a:pt x="51" y="1658"/>
                    <a:pt x="1" y="1942"/>
                    <a:pt x="118" y="2176"/>
                  </a:cubicBezTo>
                  <a:lnTo>
                    <a:pt x="3121" y="8191"/>
                  </a:lnTo>
                  <a:cubicBezTo>
                    <a:pt x="3353" y="8649"/>
                    <a:pt x="3817" y="8916"/>
                    <a:pt x="4296" y="8916"/>
                  </a:cubicBezTo>
                  <a:cubicBezTo>
                    <a:pt x="4493" y="8916"/>
                    <a:pt x="4691" y="8872"/>
                    <a:pt x="4878" y="8777"/>
                  </a:cubicBezTo>
                  <a:cubicBezTo>
                    <a:pt x="5029" y="8702"/>
                    <a:pt x="5146" y="8610"/>
                    <a:pt x="5255" y="8501"/>
                  </a:cubicBezTo>
                  <a:lnTo>
                    <a:pt x="5305" y="8442"/>
                  </a:lnTo>
                  <a:lnTo>
                    <a:pt x="12031" y="1223"/>
                  </a:lnTo>
                  <a:cubicBezTo>
                    <a:pt x="12307" y="930"/>
                    <a:pt x="12290" y="470"/>
                    <a:pt x="11989" y="194"/>
                  </a:cubicBezTo>
                  <a:cubicBezTo>
                    <a:pt x="11848" y="66"/>
                    <a:pt x="11670" y="1"/>
                    <a:pt x="11492" y="1"/>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1467875" y="2350625"/>
              <a:ext cx="211900" cy="150600"/>
            </a:xfrm>
            <a:custGeom>
              <a:avLst/>
              <a:gdLst/>
              <a:ahLst/>
              <a:cxnLst/>
              <a:rect l="l" t="t" r="r" b="b"/>
              <a:pathLst>
                <a:path w="8476" h="6024" extrusionOk="0">
                  <a:moveTo>
                    <a:pt x="2603" y="1"/>
                  </a:moveTo>
                  <a:cubicBezTo>
                    <a:pt x="1825" y="1900"/>
                    <a:pt x="954" y="3774"/>
                    <a:pt x="1" y="5597"/>
                  </a:cubicBezTo>
                  <a:lnTo>
                    <a:pt x="1" y="6024"/>
                  </a:lnTo>
                  <a:lnTo>
                    <a:pt x="8475" y="6024"/>
                  </a:lnTo>
                  <a:cubicBezTo>
                    <a:pt x="8199" y="5330"/>
                    <a:pt x="7873" y="4652"/>
                    <a:pt x="7647" y="3949"/>
                  </a:cubicBezTo>
                  <a:cubicBezTo>
                    <a:pt x="7329" y="2979"/>
                    <a:pt x="7237" y="1891"/>
                    <a:pt x="7748" y="1046"/>
                  </a:cubicBezTo>
                  <a:lnTo>
                    <a:pt x="2603" y="1"/>
                  </a:lnTo>
                  <a:close/>
                </a:path>
              </a:pathLst>
            </a:custGeom>
            <a:solidFill>
              <a:srgbClr val="AE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1468100" y="2399775"/>
              <a:ext cx="222325" cy="101450"/>
            </a:xfrm>
            <a:custGeom>
              <a:avLst/>
              <a:gdLst/>
              <a:ahLst/>
              <a:cxnLst/>
              <a:rect l="l" t="t" r="r" b="b"/>
              <a:pathLst>
                <a:path w="8893" h="4058" extrusionOk="0">
                  <a:moveTo>
                    <a:pt x="1757" y="1"/>
                  </a:moveTo>
                  <a:cubicBezTo>
                    <a:pt x="1205" y="1222"/>
                    <a:pt x="619" y="2435"/>
                    <a:pt x="0" y="3623"/>
                  </a:cubicBezTo>
                  <a:lnTo>
                    <a:pt x="0" y="4058"/>
                  </a:lnTo>
                  <a:lnTo>
                    <a:pt x="8893" y="4058"/>
                  </a:lnTo>
                  <a:cubicBezTo>
                    <a:pt x="8517" y="3338"/>
                    <a:pt x="7889" y="2778"/>
                    <a:pt x="7638" y="1983"/>
                  </a:cubicBezTo>
                  <a:cubicBezTo>
                    <a:pt x="7621" y="1925"/>
                    <a:pt x="7596" y="1866"/>
                    <a:pt x="7580" y="1808"/>
                  </a:cubicBezTo>
                  <a:cubicBezTo>
                    <a:pt x="7019" y="1640"/>
                    <a:pt x="6450" y="1465"/>
                    <a:pt x="5890" y="1289"/>
                  </a:cubicBezTo>
                  <a:cubicBezTo>
                    <a:pt x="5647" y="1205"/>
                    <a:pt x="5404" y="1130"/>
                    <a:pt x="5162" y="1055"/>
                  </a:cubicBezTo>
                  <a:lnTo>
                    <a:pt x="1757" y="1"/>
                  </a:lnTo>
                  <a:close/>
                </a:path>
              </a:pathLst>
            </a:custGeom>
            <a:solidFill>
              <a:srgbClr val="6C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8"/>
            <p:cNvSpPr/>
            <p:nvPr/>
          </p:nvSpPr>
          <p:spPr>
            <a:xfrm>
              <a:off x="1498425" y="2101900"/>
              <a:ext cx="283400" cy="367800"/>
            </a:xfrm>
            <a:custGeom>
              <a:avLst/>
              <a:gdLst/>
              <a:ahLst/>
              <a:cxnLst/>
              <a:rect l="l" t="t" r="r" b="b"/>
              <a:pathLst>
                <a:path w="11336" h="14712" extrusionOk="0">
                  <a:moveTo>
                    <a:pt x="4979" y="0"/>
                  </a:moveTo>
                  <a:cubicBezTo>
                    <a:pt x="2519" y="0"/>
                    <a:pt x="1210" y="2155"/>
                    <a:pt x="1063" y="4487"/>
                  </a:cubicBezTo>
                  <a:cubicBezTo>
                    <a:pt x="946" y="6486"/>
                    <a:pt x="778" y="8486"/>
                    <a:pt x="402" y="10452"/>
                  </a:cubicBezTo>
                  <a:cubicBezTo>
                    <a:pt x="109" y="11966"/>
                    <a:pt x="0" y="13488"/>
                    <a:pt x="1606" y="14224"/>
                  </a:cubicBezTo>
                  <a:cubicBezTo>
                    <a:pt x="2338" y="14559"/>
                    <a:pt x="3065" y="14711"/>
                    <a:pt x="3767" y="14711"/>
                  </a:cubicBezTo>
                  <a:cubicBezTo>
                    <a:pt x="6034" y="14711"/>
                    <a:pt x="8036" y="13121"/>
                    <a:pt x="9077" y="10937"/>
                  </a:cubicBezTo>
                  <a:cubicBezTo>
                    <a:pt x="9529" y="10000"/>
                    <a:pt x="10215" y="9205"/>
                    <a:pt x="10667" y="8276"/>
                  </a:cubicBezTo>
                  <a:cubicBezTo>
                    <a:pt x="11093" y="7390"/>
                    <a:pt x="11336" y="6386"/>
                    <a:pt x="11319" y="5407"/>
                  </a:cubicBezTo>
                  <a:cubicBezTo>
                    <a:pt x="11294" y="4311"/>
                    <a:pt x="10951" y="3257"/>
                    <a:pt x="10190" y="2404"/>
                  </a:cubicBezTo>
                  <a:cubicBezTo>
                    <a:pt x="8935" y="1023"/>
                    <a:pt x="6986" y="61"/>
                    <a:pt x="5120" y="3"/>
                  </a:cubicBezTo>
                  <a:cubicBezTo>
                    <a:pt x="5073" y="1"/>
                    <a:pt x="5026" y="0"/>
                    <a:pt x="4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8"/>
            <p:cNvSpPr/>
            <p:nvPr/>
          </p:nvSpPr>
          <p:spPr>
            <a:xfrm>
              <a:off x="1633525" y="2046100"/>
              <a:ext cx="58375" cy="82600"/>
            </a:xfrm>
            <a:custGeom>
              <a:avLst/>
              <a:gdLst/>
              <a:ahLst/>
              <a:cxnLst/>
              <a:rect l="l" t="t" r="r" b="b"/>
              <a:pathLst>
                <a:path w="2335" h="3304" extrusionOk="0">
                  <a:moveTo>
                    <a:pt x="2301" y="1"/>
                  </a:moveTo>
                  <a:lnTo>
                    <a:pt x="879" y="1080"/>
                  </a:lnTo>
                  <a:cubicBezTo>
                    <a:pt x="804" y="1390"/>
                    <a:pt x="678" y="2076"/>
                    <a:pt x="436" y="2276"/>
                  </a:cubicBezTo>
                  <a:cubicBezTo>
                    <a:pt x="310" y="2385"/>
                    <a:pt x="159" y="2486"/>
                    <a:pt x="0" y="2486"/>
                  </a:cubicBezTo>
                  <a:cubicBezTo>
                    <a:pt x="126" y="2845"/>
                    <a:pt x="461" y="3105"/>
                    <a:pt x="820" y="3230"/>
                  </a:cubicBezTo>
                  <a:cubicBezTo>
                    <a:pt x="963" y="3279"/>
                    <a:pt x="1173" y="3303"/>
                    <a:pt x="1396" y="3303"/>
                  </a:cubicBezTo>
                  <a:cubicBezTo>
                    <a:pt x="1749" y="3303"/>
                    <a:pt x="2135" y="3241"/>
                    <a:pt x="2335" y="3113"/>
                  </a:cubicBezTo>
                  <a:cubicBezTo>
                    <a:pt x="2008" y="2778"/>
                    <a:pt x="2092" y="411"/>
                    <a:pt x="2301" y="1"/>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1633525" y="2054675"/>
              <a:ext cx="46450" cy="55050"/>
            </a:xfrm>
            <a:custGeom>
              <a:avLst/>
              <a:gdLst/>
              <a:ahLst/>
              <a:cxnLst/>
              <a:rect l="l" t="t" r="r" b="b"/>
              <a:pathLst>
                <a:path w="1858" h="2202" extrusionOk="0">
                  <a:moveTo>
                    <a:pt x="1858" y="1"/>
                  </a:moveTo>
                  <a:lnTo>
                    <a:pt x="879" y="737"/>
                  </a:lnTo>
                  <a:cubicBezTo>
                    <a:pt x="795" y="1047"/>
                    <a:pt x="678" y="1733"/>
                    <a:pt x="436" y="1933"/>
                  </a:cubicBezTo>
                  <a:cubicBezTo>
                    <a:pt x="310" y="2034"/>
                    <a:pt x="159" y="2143"/>
                    <a:pt x="0" y="2143"/>
                  </a:cubicBezTo>
                  <a:cubicBezTo>
                    <a:pt x="0" y="2159"/>
                    <a:pt x="9" y="2184"/>
                    <a:pt x="26" y="2201"/>
                  </a:cubicBezTo>
                  <a:cubicBezTo>
                    <a:pt x="402" y="2118"/>
                    <a:pt x="762" y="1950"/>
                    <a:pt x="1063" y="1683"/>
                  </a:cubicBezTo>
                  <a:cubicBezTo>
                    <a:pt x="1557" y="1247"/>
                    <a:pt x="1774" y="628"/>
                    <a:pt x="1858" y="1"/>
                  </a:cubicBezTo>
                  <a:close/>
                </a:path>
              </a:pathLst>
            </a:custGeom>
            <a:solidFill>
              <a:srgbClr val="6C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1622850" y="1969575"/>
              <a:ext cx="66750" cy="114625"/>
            </a:xfrm>
            <a:custGeom>
              <a:avLst/>
              <a:gdLst/>
              <a:ahLst/>
              <a:cxnLst/>
              <a:rect l="l" t="t" r="r" b="b"/>
              <a:pathLst>
                <a:path w="2670" h="4585" extrusionOk="0">
                  <a:moveTo>
                    <a:pt x="1332" y="0"/>
                  </a:moveTo>
                  <a:cubicBezTo>
                    <a:pt x="603" y="0"/>
                    <a:pt x="18" y="591"/>
                    <a:pt x="9" y="1314"/>
                  </a:cubicBezTo>
                  <a:lnTo>
                    <a:pt x="1" y="3246"/>
                  </a:lnTo>
                  <a:cubicBezTo>
                    <a:pt x="1" y="3974"/>
                    <a:pt x="595" y="4576"/>
                    <a:pt x="1323" y="4585"/>
                  </a:cubicBezTo>
                  <a:cubicBezTo>
                    <a:pt x="1799" y="4585"/>
                    <a:pt x="2209" y="4334"/>
                    <a:pt x="2452" y="3965"/>
                  </a:cubicBezTo>
                  <a:cubicBezTo>
                    <a:pt x="2586" y="3756"/>
                    <a:pt x="2661" y="3514"/>
                    <a:pt x="2661" y="3263"/>
                  </a:cubicBezTo>
                  <a:lnTo>
                    <a:pt x="2670" y="1330"/>
                  </a:lnTo>
                  <a:cubicBezTo>
                    <a:pt x="2670" y="971"/>
                    <a:pt x="2527" y="636"/>
                    <a:pt x="2285" y="393"/>
                  </a:cubicBezTo>
                  <a:cubicBezTo>
                    <a:pt x="2042" y="151"/>
                    <a:pt x="1716" y="0"/>
                    <a:pt x="1348" y="0"/>
                  </a:cubicBezTo>
                  <a:cubicBezTo>
                    <a:pt x="1343" y="0"/>
                    <a:pt x="1337" y="0"/>
                    <a:pt x="1332" y="0"/>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1681625" y="2023525"/>
              <a:ext cx="34525" cy="34325"/>
            </a:xfrm>
            <a:custGeom>
              <a:avLst/>
              <a:gdLst/>
              <a:ahLst/>
              <a:cxnLst/>
              <a:rect l="l" t="t" r="r" b="b"/>
              <a:pathLst>
                <a:path w="1381" h="1373" extrusionOk="0">
                  <a:moveTo>
                    <a:pt x="695" y="0"/>
                  </a:moveTo>
                  <a:cubicBezTo>
                    <a:pt x="319" y="0"/>
                    <a:pt x="9" y="302"/>
                    <a:pt x="1" y="686"/>
                  </a:cubicBezTo>
                  <a:cubicBezTo>
                    <a:pt x="1" y="1063"/>
                    <a:pt x="310" y="1372"/>
                    <a:pt x="687" y="1372"/>
                  </a:cubicBezTo>
                  <a:cubicBezTo>
                    <a:pt x="1063" y="1372"/>
                    <a:pt x="1373" y="1071"/>
                    <a:pt x="1373" y="695"/>
                  </a:cubicBezTo>
                  <a:cubicBezTo>
                    <a:pt x="1381" y="310"/>
                    <a:pt x="1071" y="0"/>
                    <a:pt x="695" y="0"/>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8"/>
            <p:cNvSpPr/>
            <p:nvPr/>
          </p:nvSpPr>
          <p:spPr>
            <a:xfrm>
              <a:off x="1468100" y="2483850"/>
              <a:ext cx="26150" cy="17375"/>
            </a:xfrm>
            <a:custGeom>
              <a:avLst/>
              <a:gdLst/>
              <a:ahLst/>
              <a:cxnLst/>
              <a:rect l="l" t="t" r="r" b="b"/>
              <a:pathLst>
                <a:path w="1046" h="695" extrusionOk="0">
                  <a:moveTo>
                    <a:pt x="0" y="1"/>
                  </a:moveTo>
                  <a:lnTo>
                    <a:pt x="0" y="695"/>
                  </a:lnTo>
                  <a:lnTo>
                    <a:pt x="1046" y="695"/>
                  </a:lnTo>
                  <a:lnTo>
                    <a:pt x="0" y="1"/>
                  </a:lnTo>
                  <a:close/>
                </a:path>
              </a:pathLst>
            </a:custGeom>
            <a:solidFill>
              <a:srgbClr val="6C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8"/>
            <p:cNvSpPr/>
            <p:nvPr/>
          </p:nvSpPr>
          <p:spPr>
            <a:xfrm>
              <a:off x="1260625" y="2080000"/>
              <a:ext cx="87650" cy="99175"/>
            </a:xfrm>
            <a:custGeom>
              <a:avLst/>
              <a:gdLst/>
              <a:ahLst/>
              <a:cxnLst/>
              <a:rect l="l" t="t" r="r" b="b"/>
              <a:pathLst>
                <a:path w="3506" h="3967" extrusionOk="0">
                  <a:moveTo>
                    <a:pt x="2371" y="1"/>
                  </a:moveTo>
                  <a:cubicBezTo>
                    <a:pt x="2313" y="1"/>
                    <a:pt x="2262" y="24"/>
                    <a:pt x="2251" y="92"/>
                  </a:cubicBezTo>
                  <a:cubicBezTo>
                    <a:pt x="1950" y="310"/>
                    <a:pt x="2368" y="1071"/>
                    <a:pt x="2426" y="1531"/>
                  </a:cubicBezTo>
                  <a:cubicBezTo>
                    <a:pt x="2058" y="1280"/>
                    <a:pt x="1523" y="904"/>
                    <a:pt x="1163" y="653"/>
                  </a:cubicBezTo>
                  <a:cubicBezTo>
                    <a:pt x="956" y="504"/>
                    <a:pt x="514" y="145"/>
                    <a:pt x="270" y="145"/>
                  </a:cubicBezTo>
                  <a:cubicBezTo>
                    <a:pt x="198" y="145"/>
                    <a:pt x="144" y="175"/>
                    <a:pt x="117" y="251"/>
                  </a:cubicBezTo>
                  <a:cubicBezTo>
                    <a:pt x="0" y="477"/>
                    <a:pt x="854" y="1046"/>
                    <a:pt x="1213" y="1272"/>
                  </a:cubicBezTo>
                  <a:cubicBezTo>
                    <a:pt x="1038" y="1272"/>
                    <a:pt x="795" y="1305"/>
                    <a:pt x="695" y="1448"/>
                  </a:cubicBezTo>
                  <a:cubicBezTo>
                    <a:pt x="552" y="1657"/>
                    <a:pt x="678" y="1799"/>
                    <a:pt x="812" y="1916"/>
                  </a:cubicBezTo>
                  <a:cubicBezTo>
                    <a:pt x="678" y="2058"/>
                    <a:pt x="552" y="2226"/>
                    <a:pt x="511" y="2418"/>
                  </a:cubicBezTo>
                  <a:cubicBezTo>
                    <a:pt x="460" y="2610"/>
                    <a:pt x="511" y="2836"/>
                    <a:pt x="670" y="2953"/>
                  </a:cubicBezTo>
                  <a:cubicBezTo>
                    <a:pt x="720" y="2987"/>
                    <a:pt x="778" y="3012"/>
                    <a:pt x="803" y="3062"/>
                  </a:cubicBezTo>
                  <a:cubicBezTo>
                    <a:pt x="829" y="3121"/>
                    <a:pt x="812" y="3196"/>
                    <a:pt x="845" y="3255"/>
                  </a:cubicBezTo>
                  <a:cubicBezTo>
                    <a:pt x="862" y="3296"/>
                    <a:pt x="904" y="3313"/>
                    <a:pt x="937" y="3330"/>
                  </a:cubicBezTo>
                  <a:cubicBezTo>
                    <a:pt x="1526" y="3644"/>
                    <a:pt x="2146" y="3967"/>
                    <a:pt x="2813" y="3967"/>
                  </a:cubicBezTo>
                  <a:cubicBezTo>
                    <a:pt x="2837" y="3967"/>
                    <a:pt x="2862" y="3967"/>
                    <a:pt x="2887" y="3966"/>
                  </a:cubicBezTo>
                  <a:cubicBezTo>
                    <a:pt x="3129" y="3957"/>
                    <a:pt x="3414" y="3874"/>
                    <a:pt x="3480" y="3639"/>
                  </a:cubicBezTo>
                  <a:cubicBezTo>
                    <a:pt x="3506" y="3539"/>
                    <a:pt x="3489" y="3430"/>
                    <a:pt x="3472" y="3330"/>
                  </a:cubicBezTo>
                  <a:cubicBezTo>
                    <a:pt x="3280" y="2309"/>
                    <a:pt x="3020" y="1297"/>
                    <a:pt x="2694" y="301"/>
                  </a:cubicBezTo>
                  <a:cubicBezTo>
                    <a:pt x="2669" y="218"/>
                    <a:pt x="2636" y="126"/>
                    <a:pt x="2560" y="67"/>
                  </a:cubicBezTo>
                  <a:cubicBezTo>
                    <a:pt x="2524" y="35"/>
                    <a:pt x="2442" y="1"/>
                    <a:pt x="2371" y="1"/>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8"/>
            <p:cNvSpPr/>
            <p:nvPr/>
          </p:nvSpPr>
          <p:spPr>
            <a:xfrm>
              <a:off x="1466000" y="2109050"/>
              <a:ext cx="143275" cy="196000"/>
            </a:xfrm>
            <a:custGeom>
              <a:avLst/>
              <a:gdLst/>
              <a:ahLst/>
              <a:cxnLst/>
              <a:rect l="l" t="t" r="r" b="b"/>
              <a:pathLst>
                <a:path w="5731" h="7840" extrusionOk="0">
                  <a:moveTo>
                    <a:pt x="5089" y="0"/>
                  </a:moveTo>
                  <a:cubicBezTo>
                    <a:pt x="5086" y="0"/>
                    <a:pt x="5082" y="1"/>
                    <a:pt x="5079" y="1"/>
                  </a:cubicBezTo>
                  <a:cubicBezTo>
                    <a:pt x="4401" y="85"/>
                    <a:pt x="1" y="3431"/>
                    <a:pt x="1" y="3431"/>
                  </a:cubicBezTo>
                  <a:lnTo>
                    <a:pt x="3288" y="7840"/>
                  </a:lnTo>
                  <a:cubicBezTo>
                    <a:pt x="3288" y="7840"/>
                    <a:pt x="5730" y="0"/>
                    <a:pt x="5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1439225" y="2180100"/>
              <a:ext cx="85150" cy="98400"/>
            </a:xfrm>
            <a:custGeom>
              <a:avLst/>
              <a:gdLst/>
              <a:ahLst/>
              <a:cxnLst/>
              <a:rect l="l" t="t" r="r" b="b"/>
              <a:pathLst>
                <a:path w="3406" h="3936" extrusionOk="0">
                  <a:moveTo>
                    <a:pt x="662" y="0"/>
                  </a:moveTo>
                  <a:cubicBezTo>
                    <a:pt x="514" y="0"/>
                    <a:pt x="366" y="57"/>
                    <a:pt x="252" y="171"/>
                  </a:cubicBezTo>
                  <a:lnTo>
                    <a:pt x="218" y="204"/>
                  </a:lnTo>
                  <a:cubicBezTo>
                    <a:pt x="1" y="430"/>
                    <a:pt x="1" y="798"/>
                    <a:pt x="227" y="1024"/>
                  </a:cubicBezTo>
                  <a:lnTo>
                    <a:pt x="3188" y="3935"/>
                  </a:lnTo>
                  <a:cubicBezTo>
                    <a:pt x="3330" y="3534"/>
                    <a:pt x="3314" y="2881"/>
                    <a:pt x="3397" y="2455"/>
                  </a:cubicBezTo>
                  <a:cubicBezTo>
                    <a:pt x="3406" y="2413"/>
                    <a:pt x="3071" y="2170"/>
                    <a:pt x="3104" y="2162"/>
                  </a:cubicBezTo>
                  <a:lnTo>
                    <a:pt x="1063" y="162"/>
                  </a:lnTo>
                  <a:cubicBezTo>
                    <a:pt x="951" y="55"/>
                    <a:pt x="807" y="0"/>
                    <a:pt x="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1517936" y="2211100"/>
              <a:ext cx="20750" cy="103575"/>
            </a:xfrm>
            <a:custGeom>
              <a:avLst/>
              <a:gdLst/>
              <a:ahLst/>
              <a:cxnLst/>
              <a:rect l="l" t="t" r="r" b="b"/>
              <a:pathLst>
                <a:path w="830" h="4143" extrusionOk="0">
                  <a:moveTo>
                    <a:pt x="697" y="1"/>
                  </a:moveTo>
                  <a:cubicBezTo>
                    <a:pt x="636" y="1"/>
                    <a:pt x="578" y="48"/>
                    <a:pt x="570" y="110"/>
                  </a:cubicBezTo>
                  <a:lnTo>
                    <a:pt x="9" y="4000"/>
                  </a:lnTo>
                  <a:cubicBezTo>
                    <a:pt x="1" y="4067"/>
                    <a:pt x="51" y="4134"/>
                    <a:pt x="118" y="4143"/>
                  </a:cubicBezTo>
                  <a:lnTo>
                    <a:pt x="151" y="4143"/>
                  </a:lnTo>
                  <a:cubicBezTo>
                    <a:pt x="210" y="4134"/>
                    <a:pt x="260" y="4092"/>
                    <a:pt x="269" y="4034"/>
                  </a:cubicBezTo>
                  <a:lnTo>
                    <a:pt x="821" y="144"/>
                  </a:lnTo>
                  <a:cubicBezTo>
                    <a:pt x="829" y="77"/>
                    <a:pt x="787" y="10"/>
                    <a:pt x="712" y="2"/>
                  </a:cubicBezTo>
                  <a:cubicBezTo>
                    <a:pt x="707" y="1"/>
                    <a:pt x="702"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1704425" y="2160475"/>
              <a:ext cx="303500" cy="240175"/>
            </a:xfrm>
            <a:custGeom>
              <a:avLst/>
              <a:gdLst/>
              <a:ahLst/>
              <a:cxnLst/>
              <a:rect l="l" t="t" r="r" b="b"/>
              <a:pathLst>
                <a:path w="12140" h="9607" extrusionOk="0">
                  <a:moveTo>
                    <a:pt x="820" y="0"/>
                  </a:moveTo>
                  <a:cubicBezTo>
                    <a:pt x="669" y="0"/>
                    <a:pt x="516" y="47"/>
                    <a:pt x="385" y="144"/>
                  </a:cubicBezTo>
                  <a:cubicBezTo>
                    <a:pt x="67" y="387"/>
                    <a:pt x="0" y="847"/>
                    <a:pt x="243" y="1165"/>
                  </a:cubicBezTo>
                  <a:lnTo>
                    <a:pt x="6200" y="9029"/>
                  </a:lnTo>
                  <a:lnTo>
                    <a:pt x="6250" y="9087"/>
                  </a:lnTo>
                  <a:cubicBezTo>
                    <a:pt x="6342" y="9213"/>
                    <a:pt x="6459" y="9322"/>
                    <a:pt x="6593" y="9405"/>
                  </a:cubicBezTo>
                  <a:cubicBezTo>
                    <a:pt x="6809" y="9541"/>
                    <a:pt x="7050" y="9606"/>
                    <a:pt x="7289" y="9606"/>
                  </a:cubicBezTo>
                  <a:cubicBezTo>
                    <a:pt x="7725" y="9606"/>
                    <a:pt x="8154" y="9390"/>
                    <a:pt x="8408" y="8995"/>
                  </a:cubicBezTo>
                  <a:lnTo>
                    <a:pt x="11997" y="3315"/>
                  </a:lnTo>
                  <a:cubicBezTo>
                    <a:pt x="12139" y="3097"/>
                    <a:pt x="12114" y="2813"/>
                    <a:pt x="11938" y="2612"/>
                  </a:cubicBezTo>
                  <a:cubicBezTo>
                    <a:pt x="11824" y="2489"/>
                    <a:pt x="11667" y="2426"/>
                    <a:pt x="11509" y="2426"/>
                  </a:cubicBezTo>
                  <a:cubicBezTo>
                    <a:pt x="11367" y="2426"/>
                    <a:pt x="11225" y="2476"/>
                    <a:pt x="11110" y="2579"/>
                  </a:cubicBezTo>
                  <a:lnTo>
                    <a:pt x="7321" y="6079"/>
                  </a:lnTo>
                  <a:lnTo>
                    <a:pt x="1339" y="211"/>
                  </a:lnTo>
                  <a:cubicBezTo>
                    <a:pt x="1196" y="72"/>
                    <a:pt x="1008" y="0"/>
                    <a:pt x="820" y="0"/>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8"/>
            <p:cNvSpPr/>
            <p:nvPr/>
          </p:nvSpPr>
          <p:spPr>
            <a:xfrm>
              <a:off x="1978200" y="2146300"/>
              <a:ext cx="78450" cy="97750"/>
            </a:xfrm>
            <a:custGeom>
              <a:avLst/>
              <a:gdLst/>
              <a:ahLst/>
              <a:cxnLst/>
              <a:rect l="l" t="t" r="r" b="b"/>
              <a:pathLst>
                <a:path w="3138" h="3910" extrusionOk="0">
                  <a:moveTo>
                    <a:pt x="1473" y="0"/>
                  </a:moveTo>
                  <a:cubicBezTo>
                    <a:pt x="1406" y="0"/>
                    <a:pt x="1330" y="25"/>
                    <a:pt x="1289" y="50"/>
                  </a:cubicBezTo>
                  <a:cubicBezTo>
                    <a:pt x="1213" y="101"/>
                    <a:pt x="1180" y="184"/>
                    <a:pt x="1138" y="268"/>
                  </a:cubicBezTo>
                  <a:cubicBezTo>
                    <a:pt x="720" y="1222"/>
                    <a:pt x="360" y="2200"/>
                    <a:pt x="59" y="3204"/>
                  </a:cubicBezTo>
                  <a:cubicBezTo>
                    <a:pt x="34" y="3296"/>
                    <a:pt x="0" y="3405"/>
                    <a:pt x="17" y="3505"/>
                  </a:cubicBezTo>
                  <a:cubicBezTo>
                    <a:pt x="59" y="3748"/>
                    <a:pt x="335" y="3865"/>
                    <a:pt x="578" y="3890"/>
                  </a:cubicBezTo>
                  <a:cubicBezTo>
                    <a:pt x="674" y="3903"/>
                    <a:pt x="770" y="3909"/>
                    <a:pt x="866" y="3909"/>
                  </a:cubicBezTo>
                  <a:cubicBezTo>
                    <a:pt x="1453" y="3909"/>
                    <a:pt x="2031" y="3685"/>
                    <a:pt x="2577" y="3455"/>
                  </a:cubicBezTo>
                  <a:cubicBezTo>
                    <a:pt x="2619" y="3447"/>
                    <a:pt x="2661" y="3430"/>
                    <a:pt x="2677" y="3397"/>
                  </a:cubicBezTo>
                  <a:cubicBezTo>
                    <a:pt x="2719" y="3338"/>
                    <a:pt x="2702" y="3263"/>
                    <a:pt x="2736" y="3204"/>
                  </a:cubicBezTo>
                  <a:cubicBezTo>
                    <a:pt x="2769" y="3154"/>
                    <a:pt x="2828" y="3129"/>
                    <a:pt x="2878" y="3104"/>
                  </a:cubicBezTo>
                  <a:cubicBezTo>
                    <a:pt x="3054" y="3004"/>
                    <a:pt x="3129" y="2786"/>
                    <a:pt x="3096" y="2585"/>
                  </a:cubicBezTo>
                  <a:cubicBezTo>
                    <a:pt x="3079" y="2393"/>
                    <a:pt x="2970" y="2217"/>
                    <a:pt x="2853" y="2058"/>
                  </a:cubicBezTo>
                  <a:cubicBezTo>
                    <a:pt x="2995" y="1958"/>
                    <a:pt x="3137" y="1832"/>
                    <a:pt x="3012" y="1606"/>
                  </a:cubicBezTo>
                  <a:cubicBezTo>
                    <a:pt x="2928" y="1447"/>
                    <a:pt x="2686" y="1397"/>
                    <a:pt x="2518" y="1381"/>
                  </a:cubicBezTo>
                  <a:cubicBezTo>
                    <a:pt x="2535" y="1372"/>
                    <a:pt x="2552" y="1364"/>
                    <a:pt x="2569" y="1355"/>
                  </a:cubicBezTo>
                  <a:lnTo>
                    <a:pt x="2477" y="1355"/>
                  </a:lnTo>
                  <a:lnTo>
                    <a:pt x="2477" y="854"/>
                  </a:lnTo>
                  <a:cubicBezTo>
                    <a:pt x="2100" y="1063"/>
                    <a:pt x="1623" y="1322"/>
                    <a:pt x="1280" y="1514"/>
                  </a:cubicBezTo>
                  <a:cubicBezTo>
                    <a:pt x="1389" y="1063"/>
                    <a:pt x="1883" y="352"/>
                    <a:pt x="1607" y="101"/>
                  </a:cubicBezTo>
                  <a:cubicBezTo>
                    <a:pt x="1598" y="25"/>
                    <a:pt x="1540" y="0"/>
                    <a:pt x="1473" y="0"/>
                  </a:cubicBezTo>
                  <a:close/>
                </a:path>
              </a:pathLst>
            </a:custGeom>
            <a:solidFill>
              <a:srgbClr val="FA7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1642200" y="2147525"/>
              <a:ext cx="216400" cy="199575"/>
            </a:xfrm>
            <a:custGeom>
              <a:avLst/>
              <a:gdLst/>
              <a:ahLst/>
              <a:cxnLst/>
              <a:rect l="l" t="t" r="r" b="b"/>
              <a:pathLst>
                <a:path w="8656" h="7983" extrusionOk="0">
                  <a:moveTo>
                    <a:pt x="3890" y="1"/>
                  </a:moveTo>
                  <a:cubicBezTo>
                    <a:pt x="1" y="1"/>
                    <a:pt x="4932" y="7982"/>
                    <a:pt x="4932" y="7982"/>
                  </a:cubicBezTo>
                  <a:lnTo>
                    <a:pt x="8655" y="3925"/>
                  </a:lnTo>
                  <a:cubicBezTo>
                    <a:pt x="8655" y="3925"/>
                    <a:pt x="4631" y="18"/>
                    <a:pt x="3945" y="1"/>
                  </a:cubicBezTo>
                  <a:cubicBezTo>
                    <a:pt x="3927" y="1"/>
                    <a:pt x="3908" y="1"/>
                    <a:pt x="38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1734325" y="2231275"/>
              <a:ext cx="132000" cy="123150"/>
            </a:xfrm>
            <a:custGeom>
              <a:avLst/>
              <a:gdLst/>
              <a:ahLst/>
              <a:cxnLst/>
              <a:rect l="l" t="t" r="r" b="b"/>
              <a:pathLst>
                <a:path w="5280" h="4926" extrusionOk="0">
                  <a:moveTo>
                    <a:pt x="4559" y="1"/>
                  </a:moveTo>
                  <a:cubicBezTo>
                    <a:pt x="4421" y="1"/>
                    <a:pt x="4282" y="46"/>
                    <a:pt x="4167" y="140"/>
                  </a:cubicBezTo>
                  <a:lnTo>
                    <a:pt x="2151" y="1830"/>
                  </a:lnTo>
                  <a:cubicBezTo>
                    <a:pt x="1406" y="2466"/>
                    <a:pt x="1" y="3436"/>
                    <a:pt x="1" y="3469"/>
                  </a:cubicBezTo>
                  <a:cubicBezTo>
                    <a:pt x="26" y="3670"/>
                    <a:pt x="43" y="3997"/>
                    <a:pt x="68" y="4340"/>
                  </a:cubicBezTo>
                  <a:cubicBezTo>
                    <a:pt x="101" y="4698"/>
                    <a:pt x="398" y="4926"/>
                    <a:pt x="709" y="4926"/>
                  </a:cubicBezTo>
                  <a:cubicBezTo>
                    <a:pt x="861" y="4926"/>
                    <a:pt x="1017" y="4871"/>
                    <a:pt x="1147" y="4749"/>
                  </a:cubicBezTo>
                  <a:lnTo>
                    <a:pt x="4970" y="1144"/>
                  </a:lnTo>
                  <a:cubicBezTo>
                    <a:pt x="5238" y="935"/>
                    <a:pt x="5280" y="541"/>
                    <a:pt x="5070" y="274"/>
                  </a:cubicBezTo>
                  <a:lnTo>
                    <a:pt x="5037" y="232"/>
                  </a:lnTo>
                  <a:cubicBezTo>
                    <a:pt x="4918" y="80"/>
                    <a:pt x="4740" y="1"/>
                    <a:pt x="4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1720525" y="2247876"/>
              <a:ext cx="23875" cy="103200"/>
            </a:xfrm>
            <a:custGeom>
              <a:avLst/>
              <a:gdLst/>
              <a:ahLst/>
              <a:cxnLst/>
              <a:rect l="l" t="t" r="r" b="b"/>
              <a:pathLst>
                <a:path w="955" h="4128" extrusionOk="0">
                  <a:moveTo>
                    <a:pt x="144" y="0"/>
                  </a:moveTo>
                  <a:cubicBezTo>
                    <a:pt x="135" y="0"/>
                    <a:pt x="127" y="1"/>
                    <a:pt x="118" y="4"/>
                  </a:cubicBezTo>
                  <a:cubicBezTo>
                    <a:pt x="51" y="12"/>
                    <a:pt x="1" y="79"/>
                    <a:pt x="17" y="154"/>
                  </a:cubicBezTo>
                  <a:lnTo>
                    <a:pt x="695" y="4019"/>
                  </a:lnTo>
                  <a:cubicBezTo>
                    <a:pt x="703" y="4078"/>
                    <a:pt x="754" y="4128"/>
                    <a:pt x="812" y="4128"/>
                  </a:cubicBezTo>
                  <a:lnTo>
                    <a:pt x="837" y="4128"/>
                  </a:lnTo>
                  <a:cubicBezTo>
                    <a:pt x="913" y="4111"/>
                    <a:pt x="954" y="4044"/>
                    <a:pt x="946" y="3977"/>
                  </a:cubicBezTo>
                  <a:lnTo>
                    <a:pt x="268" y="104"/>
                  </a:lnTo>
                  <a:cubicBezTo>
                    <a:pt x="254" y="46"/>
                    <a:pt x="201"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1642525" y="2042775"/>
              <a:ext cx="16125" cy="7550"/>
            </a:xfrm>
            <a:custGeom>
              <a:avLst/>
              <a:gdLst/>
              <a:ahLst/>
              <a:cxnLst/>
              <a:rect l="l" t="t" r="r" b="b"/>
              <a:pathLst>
                <a:path w="645" h="302" extrusionOk="0">
                  <a:moveTo>
                    <a:pt x="644" y="0"/>
                  </a:moveTo>
                  <a:lnTo>
                    <a:pt x="0" y="17"/>
                  </a:lnTo>
                  <a:cubicBezTo>
                    <a:pt x="25" y="179"/>
                    <a:pt x="151" y="302"/>
                    <a:pt x="311" y="302"/>
                  </a:cubicBezTo>
                  <a:cubicBezTo>
                    <a:pt x="316" y="302"/>
                    <a:pt x="321" y="302"/>
                    <a:pt x="326" y="301"/>
                  </a:cubicBezTo>
                  <a:cubicBezTo>
                    <a:pt x="494" y="301"/>
                    <a:pt x="628" y="167"/>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1621400" y="1900550"/>
              <a:ext cx="60050" cy="60050"/>
            </a:xfrm>
            <a:custGeom>
              <a:avLst/>
              <a:gdLst/>
              <a:ahLst/>
              <a:cxnLst/>
              <a:rect l="l" t="t" r="r" b="b"/>
              <a:pathLst>
                <a:path w="2402" h="2402" extrusionOk="0">
                  <a:moveTo>
                    <a:pt x="1197" y="0"/>
                  </a:moveTo>
                  <a:cubicBezTo>
                    <a:pt x="536" y="0"/>
                    <a:pt x="0" y="536"/>
                    <a:pt x="0" y="1197"/>
                  </a:cubicBezTo>
                  <a:cubicBezTo>
                    <a:pt x="0" y="1866"/>
                    <a:pt x="536" y="2401"/>
                    <a:pt x="1197" y="2401"/>
                  </a:cubicBezTo>
                  <a:cubicBezTo>
                    <a:pt x="1866" y="2401"/>
                    <a:pt x="2401" y="1866"/>
                    <a:pt x="2401" y="1197"/>
                  </a:cubicBezTo>
                  <a:cubicBezTo>
                    <a:pt x="2401" y="536"/>
                    <a:pt x="1866" y="0"/>
                    <a:pt x="1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1562200" y="1918250"/>
              <a:ext cx="65900" cy="60075"/>
            </a:xfrm>
            <a:custGeom>
              <a:avLst/>
              <a:gdLst/>
              <a:ahLst/>
              <a:cxnLst/>
              <a:rect l="l" t="t" r="r" b="b"/>
              <a:pathLst>
                <a:path w="2636" h="2403" extrusionOk="0">
                  <a:moveTo>
                    <a:pt x="1321" y="0"/>
                  </a:moveTo>
                  <a:cubicBezTo>
                    <a:pt x="766" y="0"/>
                    <a:pt x="266" y="383"/>
                    <a:pt x="143" y="940"/>
                  </a:cubicBezTo>
                  <a:cubicBezTo>
                    <a:pt x="1" y="1585"/>
                    <a:pt x="411" y="2229"/>
                    <a:pt x="1055" y="2371"/>
                  </a:cubicBezTo>
                  <a:cubicBezTo>
                    <a:pt x="1145" y="2392"/>
                    <a:pt x="1235" y="2402"/>
                    <a:pt x="1324" y="2402"/>
                  </a:cubicBezTo>
                  <a:cubicBezTo>
                    <a:pt x="1870" y="2402"/>
                    <a:pt x="2363" y="2021"/>
                    <a:pt x="2485" y="1468"/>
                  </a:cubicBezTo>
                  <a:cubicBezTo>
                    <a:pt x="2636" y="815"/>
                    <a:pt x="2226" y="171"/>
                    <a:pt x="1582" y="29"/>
                  </a:cubicBezTo>
                  <a:cubicBezTo>
                    <a:pt x="1494" y="10"/>
                    <a:pt x="1407"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8"/>
            <p:cNvSpPr/>
            <p:nvPr/>
          </p:nvSpPr>
          <p:spPr>
            <a:xfrm>
              <a:off x="1586250" y="1937675"/>
              <a:ext cx="82650" cy="75325"/>
            </a:xfrm>
            <a:custGeom>
              <a:avLst/>
              <a:gdLst/>
              <a:ahLst/>
              <a:cxnLst/>
              <a:rect l="l" t="t" r="r" b="b"/>
              <a:pathLst>
                <a:path w="3306" h="3013" extrusionOk="0">
                  <a:moveTo>
                    <a:pt x="1653" y="0"/>
                  </a:moveTo>
                  <a:cubicBezTo>
                    <a:pt x="1266" y="0"/>
                    <a:pt x="879" y="147"/>
                    <a:pt x="586" y="440"/>
                  </a:cubicBezTo>
                  <a:cubicBezTo>
                    <a:pt x="1" y="1025"/>
                    <a:pt x="1" y="1987"/>
                    <a:pt x="586" y="2573"/>
                  </a:cubicBezTo>
                  <a:cubicBezTo>
                    <a:pt x="879" y="2866"/>
                    <a:pt x="1266" y="3012"/>
                    <a:pt x="1653" y="3012"/>
                  </a:cubicBezTo>
                  <a:cubicBezTo>
                    <a:pt x="2040" y="3012"/>
                    <a:pt x="2427" y="2866"/>
                    <a:pt x="2720" y="2573"/>
                  </a:cubicBezTo>
                  <a:cubicBezTo>
                    <a:pt x="3305" y="1987"/>
                    <a:pt x="3305" y="1025"/>
                    <a:pt x="2720" y="440"/>
                  </a:cubicBezTo>
                  <a:cubicBezTo>
                    <a:pt x="2427" y="147"/>
                    <a:pt x="2040" y="0"/>
                    <a:pt x="1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1654850" y="1939650"/>
              <a:ext cx="60050" cy="60050"/>
            </a:xfrm>
            <a:custGeom>
              <a:avLst/>
              <a:gdLst/>
              <a:ahLst/>
              <a:cxnLst/>
              <a:rect l="l" t="t" r="r" b="b"/>
              <a:pathLst>
                <a:path w="2402" h="2402" extrusionOk="0">
                  <a:moveTo>
                    <a:pt x="1205" y="1"/>
                  </a:moveTo>
                  <a:cubicBezTo>
                    <a:pt x="536" y="1"/>
                    <a:pt x="1" y="536"/>
                    <a:pt x="1" y="1205"/>
                  </a:cubicBezTo>
                  <a:cubicBezTo>
                    <a:pt x="1" y="1866"/>
                    <a:pt x="536" y="2402"/>
                    <a:pt x="1205" y="2402"/>
                  </a:cubicBezTo>
                  <a:cubicBezTo>
                    <a:pt x="1866" y="2402"/>
                    <a:pt x="2402" y="1866"/>
                    <a:pt x="2402" y="1205"/>
                  </a:cubicBezTo>
                  <a:cubicBezTo>
                    <a:pt x="2402" y="536"/>
                    <a:pt x="1866"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1562000" y="2209250"/>
              <a:ext cx="10900" cy="50850"/>
            </a:xfrm>
            <a:custGeom>
              <a:avLst/>
              <a:gdLst/>
              <a:ahLst/>
              <a:cxnLst/>
              <a:rect l="l" t="t" r="r" b="b"/>
              <a:pathLst>
                <a:path w="436" h="2034" fill="none" extrusionOk="0">
                  <a:moveTo>
                    <a:pt x="419" y="0"/>
                  </a:moveTo>
                  <a:cubicBezTo>
                    <a:pt x="0" y="586"/>
                    <a:pt x="0" y="1456"/>
                    <a:pt x="435" y="2033"/>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1615550" y="2223250"/>
              <a:ext cx="11100" cy="51075"/>
            </a:xfrm>
            <a:custGeom>
              <a:avLst/>
              <a:gdLst/>
              <a:ahLst/>
              <a:cxnLst/>
              <a:rect l="l" t="t" r="r" b="b"/>
              <a:pathLst>
                <a:path w="444" h="2043" fill="none" extrusionOk="0">
                  <a:moveTo>
                    <a:pt x="427" y="1"/>
                  </a:moveTo>
                  <a:cubicBezTo>
                    <a:pt x="0" y="595"/>
                    <a:pt x="8" y="1456"/>
                    <a:pt x="443" y="2042"/>
                  </a:cubicBez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1679525" y="2045275"/>
              <a:ext cx="30775" cy="63600"/>
            </a:xfrm>
            <a:custGeom>
              <a:avLst/>
              <a:gdLst/>
              <a:ahLst/>
              <a:cxnLst/>
              <a:rect l="l" t="t" r="r" b="b"/>
              <a:pathLst>
                <a:path w="1231" h="2544" extrusionOk="0">
                  <a:moveTo>
                    <a:pt x="612" y="93"/>
                  </a:moveTo>
                  <a:cubicBezTo>
                    <a:pt x="904" y="93"/>
                    <a:pt x="1147" y="636"/>
                    <a:pt x="1147" y="1272"/>
                  </a:cubicBezTo>
                  <a:cubicBezTo>
                    <a:pt x="1147" y="1916"/>
                    <a:pt x="904" y="2460"/>
                    <a:pt x="612" y="2460"/>
                  </a:cubicBezTo>
                  <a:cubicBezTo>
                    <a:pt x="327" y="2460"/>
                    <a:pt x="85" y="1916"/>
                    <a:pt x="85" y="1272"/>
                  </a:cubicBezTo>
                  <a:cubicBezTo>
                    <a:pt x="85" y="636"/>
                    <a:pt x="327" y="93"/>
                    <a:pt x="612" y="93"/>
                  </a:cubicBezTo>
                  <a:close/>
                  <a:moveTo>
                    <a:pt x="612" y="1"/>
                  </a:moveTo>
                  <a:cubicBezTo>
                    <a:pt x="269" y="1"/>
                    <a:pt x="1" y="561"/>
                    <a:pt x="1" y="1272"/>
                  </a:cubicBezTo>
                  <a:cubicBezTo>
                    <a:pt x="1" y="1992"/>
                    <a:pt x="269" y="2544"/>
                    <a:pt x="612" y="2544"/>
                  </a:cubicBezTo>
                  <a:cubicBezTo>
                    <a:pt x="955" y="2544"/>
                    <a:pt x="1231" y="1992"/>
                    <a:pt x="1231" y="1272"/>
                  </a:cubicBezTo>
                  <a:cubicBezTo>
                    <a:pt x="1231" y="561"/>
                    <a:pt x="955" y="1"/>
                    <a:pt x="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1457000" y="2398950"/>
              <a:ext cx="276950" cy="152050"/>
            </a:xfrm>
            <a:custGeom>
              <a:avLst/>
              <a:gdLst/>
              <a:ahLst/>
              <a:cxnLst/>
              <a:rect l="l" t="t" r="r" b="b"/>
              <a:pathLst>
                <a:path w="11078" h="6082" extrusionOk="0">
                  <a:moveTo>
                    <a:pt x="1858" y="0"/>
                  </a:moveTo>
                  <a:cubicBezTo>
                    <a:pt x="1741" y="234"/>
                    <a:pt x="1590" y="460"/>
                    <a:pt x="1448" y="686"/>
                  </a:cubicBezTo>
                  <a:cubicBezTo>
                    <a:pt x="461" y="2284"/>
                    <a:pt x="1" y="4208"/>
                    <a:pt x="143" y="6082"/>
                  </a:cubicBezTo>
                  <a:lnTo>
                    <a:pt x="11077" y="6082"/>
                  </a:lnTo>
                  <a:cubicBezTo>
                    <a:pt x="10701" y="5296"/>
                    <a:pt x="10333" y="3346"/>
                    <a:pt x="8107" y="2041"/>
                  </a:cubicBezTo>
                  <a:cubicBezTo>
                    <a:pt x="7637" y="2201"/>
                    <a:pt x="7113" y="2269"/>
                    <a:pt x="6593" y="2269"/>
                  </a:cubicBezTo>
                  <a:cubicBezTo>
                    <a:pt x="5911" y="2269"/>
                    <a:pt x="5235" y="2151"/>
                    <a:pt x="4694" y="1966"/>
                  </a:cubicBezTo>
                  <a:cubicBezTo>
                    <a:pt x="3606" y="1590"/>
                    <a:pt x="2611" y="87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1974425" y="2081250"/>
              <a:ext cx="69250" cy="152500"/>
            </a:xfrm>
            <a:custGeom>
              <a:avLst/>
              <a:gdLst/>
              <a:ahLst/>
              <a:cxnLst/>
              <a:rect l="l" t="t" r="r" b="b"/>
              <a:pathLst>
                <a:path w="2770" h="6100" extrusionOk="0">
                  <a:moveTo>
                    <a:pt x="352" y="0"/>
                  </a:moveTo>
                  <a:cubicBezTo>
                    <a:pt x="160" y="0"/>
                    <a:pt x="1" y="159"/>
                    <a:pt x="1" y="352"/>
                  </a:cubicBezTo>
                  <a:lnTo>
                    <a:pt x="1" y="5748"/>
                  </a:lnTo>
                  <a:cubicBezTo>
                    <a:pt x="1" y="5940"/>
                    <a:pt x="160" y="6099"/>
                    <a:pt x="352" y="6099"/>
                  </a:cubicBezTo>
                  <a:lnTo>
                    <a:pt x="2418" y="6099"/>
                  </a:lnTo>
                  <a:cubicBezTo>
                    <a:pt x="2611" y="6099"/>
                    <a:pt x="2770" y="5940"/>
                    <a:pt x="2770" y="5748"/>
                  </a:cubicBezTo>
                  <a:lnTo>
                    <a:pt x="2770" y="352"/>
                  </a:lnTo>
                  <a:cubicBezTo>
                    <a:pt x="2770" y="159"/>
                    <a:pt x="2611" y="0"/>
                    <a:pt x="2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1980500" y="2092550"/>
              <a:ext cx="25" cy="133650"/>
            </a:xfrm>
            <a:custGeom>
              <a:avLst/>
              <a:gdLst/>
              <a:ahLst/>
              <a:cxnLst/>
              <a:rect l="l" t="t" r="r" b="b"/>
              <a:pathLst>
                <a:path w="1" h="5346" fill="none" extrusionOk="0">
                  <a:moveTo>
                    <a:pt x="0" y="0"/>
                  </a:moveTo>
                  <a:lnTo>
                    <a:pt x="0" y="5346"/>
                  </a:lnTo>
                </a:path>
              </a:pathLst>
            </a:custGeom>
            <a:solidFill>
              <a:schemeClr val="accent3"/>
            </a:solidFill>
            <a:ln w="31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2026100" y="2095050"/>
              <a:ext cx="10250" cy="10275"/>
            </a:xfrm>
            <a:custGeom>
              <a:avLst/>
              <a:gdLst/>
              <a:ahLst/>
              <a:cxnLst/>
              <a:rect l="l" t="t" r="r" b="b"/>
              <a:pathLst>
                <a:path w="410" h="411" fill="none" extrusionOk="0">
                  <a:moveTo>
                    <a:pt x="201" y="411"/>
                  </a:moveTo>
                  <a:lnTo>
                    <a:pt x="201" y="411"/>
                  </a:lnTo>
                  <a:cubicBezTo>
                    <a:pt x="92" y="411"/>
                    <a:pt x="0" y="318"/>
                    <a:pt x="0" y="210"/>
                  </a:cubicBezTo>
                  <a:lnTo>
                    <a:pt x="0" y="210"/>
                  </a:lnTo>
                  <a:cubicBezTo>
                    <a:pt x="0" y="93"/>
                    <a:pt x="92" y="1"/>
                    <a:pt x="201" y="1"/>
                  </a:cubicBezTo>
                  <a:lnTo>
                    <a:pt x="201" y="1"/>
                  </a:lnTo>
                  <a:cubicBezTo>
                    <a:pt x="318" y="1"/>
                    <a:pt x="410" y="93"/>
                    <a:pt x="410" y="210"/>
                  </a:cubicBezTo>
                  <a:lnTo>
                    <a:pt x="410" y="210"/>
                  </a:lnTo>
                  <a:cubicBezTo>
                    <a:pt x="410" y="318"/>
                    <a:pt x="310" y="411"/>
                    <a:pt x="201" y="411"/>
                  </a:cubicBezTo>
                  <a:close/>
                </a:path>
              </a:pathLst>
            </a:custGeom>
            <a:solidFill>
              <a:schemeClr val="accent3"/>
            </a:solidFill>
            <a:ln w="2100" cap="flat" cmpd="sng">
              <a:solidFill>
                <a:schemeClr val="accent3"/>
              </a:solidFill>
              <a:prstDash val="solid"/>
              <a:miter lim="8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2027350" y="2112625"/>
              <a:ext cx="10275" cy="10275"/>
            </a:xfrm>
            <a:custGeom>
              <a:avLst/>
              <a:gdLst/>
              <a:ahLst/>
              <a:cxnLst/>
              <a:rect l="l" t="t" r="r" b="b"/>
              <a:pathLst>
                <a:path w="411" h="411" fill="none" extrusionOk="0">
                  <a:moveTo>
                    <a:pt x="209" y="410"/>
                  </a:moveTo>
                  <a:lnTo>
                    <a:pt x="209" y="410"/>
                  </a:lnTo>
                  <a:cubicBezTo>
                    <a:pt x="92" y="410"/>
                    <a:pt x="0" y="318"/>
                    <a:pt x="0" y="209"/>
                  </a:cubicBezTo>
                  <a:lnTo>
                    <a:pt x="0" y="209"/>
                  </a:lnTo>
                  <a:cubicBezTo>
                    <a:pt x="0" y="92"/>
                    <a:pt x="92" y="0"/>
                    <a:pt x="209" y="0"/>
                  </a:cubicBezTo>
                  <a:lnTo>
                    <a:pt x="209" y="0"/>
                  </a:lnTo>
                  <a:cubicBezTo>
                    <a:pt x="318" y="0"/>
                    <a:pt x="410" y="92"/>
                    <a:pt x="410" y="209"/>
                  </a:cubicBezTo>
                  <a:lnTo>
                    <a:pt x="410" y="209"/>
                  </a:lnTo>
                  <a:cubicBezTo>
                    <a:pt x="410" y="318"/>
                    <a:pt x="318" y="410"/>
                    <a:pt x="209" y="410"/>
                  </a:cubicBezTo>
                  <a:close/>
                </a:path>
              </a:pathLst>
            </a:custGeom>
            <a:solidFill>
              <a:schemeClr val="accent3"/>
            </a:solidFill>
            <a:ln w="2100" cap="flat" cmpd="sng">
              <a:solidFill>
                <a:schemeClr val="accent3"/>
              </a:solidFill>
              <a:prstDash val="solid"/>
              <a:miter lim="8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2013125" y="2105725"/>
              <a:ext cx="10275" cy="10275"/>
            </a:xfrm>
            <a:custGeom>
              <a:avLst/>
              <a:gdLst/>
              <a:ahLst/>
              <a:cxnLst/>
              <a:rect l="l" t="t" r="r" b="b"/>
              <a:pathLst>
                <a:path w="411" h="411" fill="none" extrusionOk="0">
                  <a:moveTo>
                    <a:pt x="201" y="410"/>
                  </a:moveTo>
                  <a:lnTo>
                    <a:pt x="201" y="410"/>
                  </a:lnTo>
                  <a:cubicBezTo>
                    <a:pt x="92" y="410"/>
                    <a:pt x="0" y="318"/>
                    <a:pt x="0" y="209"/>
                  </a:cubicBezTo>
                  <a:lnTo>
                    <a:pt x="0" y="209"/>
                  </a:lnTo>
                  <a:cubicBezTo>
                    <a:pt x="0" y="92"/>
                    <a:pt x="92" y="0"/>
                    <a:pt x="201" y="0"/>
                  </a:cubicBezTo>
                  <a:lnTo>
                    <a:pt x="201" y="0"/>
                  </a:lnTo>
                  <a:cubicBezTo>
                    <a:pt x="318" y="0"/>
                    <a:pt x="410" y="92"/>
                    <a:pt x="410" y="209"/>
                  </a:cubicBezTo>
                  <a:lnTo>
                    <a:pt x="410" y="209"/>
                  </a:lnTo>
                  <a:cubicBezTo>
                    <a:pt x="410" y="318"/>
                    <a:pt x="318" y="410"/>
                    <a:pt x="201" y="410"/>
                  </a:cubicBezTo>
                  <a:close/>
                </a:path>
              </a:pathLst>
            </a:custGeom>
            <a:solidFill>
              <a:schemeClr val="accent3"/>
            </a:solidFill>
            <a:ln w="2100" cap="flat" cmpd="sng">
              <a:solidFill>
                <a:schemeClr val="accent3"/>
              </a:solidFill>
              <a:prstDash val="solid"/>
              <a:miter lim="8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1674925" y="1996725"/>
              <a:ext cx="35600" cy="34150"/>
            </a:xfrm>
            <a:custGeom>
              <a:avLst/>
              <a:gdLst/>
              <a:ahLst/>
              <a:cxnLst/>
              <a:rect l="l" t="t" r="r" b="b"/>
              <a:pathLst>
                <a:path w="1424" h="1366" extrusionOk="0">
                  <a:moveTo>
                    <a:pt x="449" y="1"/>
                  </a:moveTo>
                  <a:cubicBezTo>
                    <a:pt x="416" y="1"/>
                    <a:pt x="383" y="4"/>
                    <a:pt x="352" y="10"/>
                  </a:cubicBezTo>
                  <a:cubicBezTo>
                    <a:pt x="202" y="35"/>
                    <a:pt x="118" y="194"/>
                    <a:pt x="85" y="336"/>
                  </a:cubicBezTo>
                  <a:cubicBezTo>
                    <a:pt x="1" y="738"/>
                    <a:pt x="218" y="1181"/>
                    <a:pt x="587" y="1365"/>
                  </a:cubicBezTo>
                  <a:cubicBezTo>
                    <a:pt x="678" y="1228"/>
                    <a:pt x="832" y="1165"/>
                    <a:pt x="991" y="1165"/>
                  </a:cubicBezTo>
                  <a:cubicBezTo>
                    <a:pt x="1093" y="1165"/>
                    <a:pt x="1198" y="1191"/>
                    <a:pt x="1289" y="1240"/>
                  </a:cubicBezTo>
                  <a:cubicBezTo>
                    <a:pt x="1323" y="1131"/>
                    <a:pt x="1398" y="1064"/>
                    <a:pt x="1406" y="955"/>
                  </a:cubicBezTo>
                  <a:cubicBezTo>
                    <a:pt x="1423" y="704"/>
                    <a:pt x="1298" y="453"/>
                    <a:pt x="1114" y="286"/>
                  </a:cubicBezTo>
                  <a:cubicBezTo>
                    <a:pt x="953" y="140"/>
                    <a:pt x="678" y="1"/>
                    <a:pt x="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4A89812B-C228-9267-2114-675D94247175}"/>
              </a:ext>
            </a:extLst>
          </p:cNvPr>
          <p:cNvSpPr txBox="1"/>
          <p:nvPr/>
        </p:nvSpPr>
        <p:spPr>
          <a:xfrm>
            <a:off x="996735" y="3261343"/>
            <a:ext cx="2911146" cy="523220"/>
          </a:xfrm>
          <a:prstGeom prst="rect">
            <a:avLst/>
          </a:prstGeom>
          <a:noFill/>
        </p:spPr>
        <p:txBody>
          <a:bodyPr wrap="square" rtlCol="0">
            <a:spAutoFit/>
          </a:bodyPr>
          <a:lstStyle/>
          <a:p>
            <a:r>
              <a:rPr lang="en-SG" dirty="0"/>
              <a:t>Attribution for slides template and included images:</a:t>
            </a:r>
          </a:p>
        </p:txBody>
      </p:sp>
      <p:sp>
        <p:nvSpPr>
          <p:cNvPr id="8" name="TextBox 7">
            <a:extLst>
              <a:ext uri="{FF2B5EF4-FFF2-40B4-BE49-F238E27FC236}">
                <a16:creationId xmlns:a16="http://schemas.microsoft.com/office/drawing/2014/main" id="{CB8891C3-D696-EE95-0C41-931FAEA24CB4}"/>
              </a:ext>
            </a:extLst>
          </p:cNvPr>
          <p:cNvSpPr txBox="1"/>
          <p:nvPr/>
        </p:nvSpPr>
        <p:spPr>
          <a:xfrm>
            <a:off x="999596" y="2316379"/>
            <a:ext cx="3357255" cy="523220"/>
          </a:xfrm>
          <a:prstGeom prst="rect">
            <a:avLst/>
          </a:prstGeom>
          <a:noFill/>
        </p:spPr>
        <p:txBody>
          <a:bodyPr wrap="square" rtlCol="0">
            <a:spAutoFit/>
          </a:bodyPr>
          <a:lstStyle/>
          <a:p>
            <a:r>
              <a:rPr lang="en-SG" dirty="0"/>
              <a:t>This marks the end of my machine learning journey for the module ST1511.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p:nvPr/>
        </p:nvSpPr>
        <p:spPr>
          <a:xfrm>
            <a:off x="180376" y="122526"/>
            <a:ext cx="372057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4" name="Google Shape;334;p36"/>
          <p:cNvSpPr/>
          <p:nvPr/>
        </p:nvSpPr>
        <p:spPr>
          <a:xfrm>
            <a:off x="179462" y="920983"/>
            <a:ext cx="3720571" cy="2137812"/>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SG" dirty="0"/>
              <a:t>1470 rows, 13 columns</a:t>
            </a:r>
          </a:p>
          <a:p>
            <a:pPr marL="285750" lvl="0" indent="-285750" algn="l" rtl="0">
              <a:spcBef>
                <a:spcPts val="0"/>
              </a:spcBef>
              <a:spcAft>
                <a:spcPts val="0"/>
              </a:spcAft>
              <a:buFont typeface="Arial" panose="020B0604020202020204" pitchFamily="34" charset="0"/>
              <a:buChar char="•"/>
            </a:pPr>
            <a:r>
              <a:rPr lang="en-SG" dirty="0"/>
              <a:t>No null values in the dataset</a:t>
            </a:r>
          </a:p>
          <a:p>
            <a:pPr marL="285750" lvl="0" indent="-285750" algn="l" rtl="0">
              <a:spcBef>
                <a:spcPts val="0"/>
              </a:spcBef>
              <a:spcAft>
                <a:spcPts val="0"/>
              </a:spcAft>
              <a:buFont typeface="Arial" panose="020B0604020202020204" pitchFamily="34" charset="0"/>
              <a:buChar char="•"/>
            </a:pPr>
            <a:r>
              <a:rPr lang="en-SG" dirty="0"/>
              <a:t>Categorical features do not have large amount of unique values</a:t>
            </a:r>
          </a:p>
          <a:p>
            <a:pPr marL="285750" lvl="0" indent="-285750" algn="l" rtl="0">
              <a:spcBef>
                <a:spcPts val="0"/>
              </a:spcBef>
              <a:spcAft>
                <a:spcPts val="0"/>
              </a:spcAft>
              <a:buFont typeface="Arial" panose="020B0604020202020204" pitchFamily="34" charset="0"/>
              <a:buChar char="•"/>
            </a:pPr>
            <a:r>
              <a:rPr lang="en-SG" dirty="0"/>
              <a:t>Maximum values for Salary ($) and Service (yrs) are well above the 75</a:t>
            </a:r>
            <a:r>
              <a:rPr lang="en-SG" baseline="30000" dirty="0"/>
              <a:t>th</a:t>
            </a:r>
            <a:r>
              <a:rPr lang="en-SG" dirty="0"/>
              <a:t> percentile, indicating outliers</a:t>
            </a:r>
          </a:p>
        </p:txBody>
      </p:sp>
      <p:sp>
        <p:nvSpPr>
          <p:cNvPr id="339" name="Google Shape;339;p36"/>
          <p:cNvSpPr txBox="1">
            <a:spLocks noGrp="1"/>
          </p:cNvSpPr>
          <p:nvPr>
            <p:ph type="title" idx="4"/>
          </p:nvPr>
        </p:nvSpPr>
        <p:spPr>
          <a:xfrm>
            <a:off x="280243" y="217183"/>
            <a:ext cx="3524841"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 (Univariate)</a:t>
            </a:r>
            <a:endParaRPr dirty="0"/>
          </a:p>
        </p:txBody>
      </p:sp>
      <p:pic>
        <p:nvPicPr>
          <p:cNvPr id="8" name="Picture 7">
            <a:extLst>
              <a:ext uri="{FF2B5EF4-FFF2-40B4-BE49-F238E27FC236}">
                <a16:creationId xmlns:a16="http://schemas.microsoft.com/office/drawing/2014/main" id="{D08DFD71-7E10-9B25-8A8D-B1BEFD6BDA40}"/>
              </a:ext>
            </a:extLst>
          </p:cNvPr>
          <p:cNvPicPr>
            <a:picLocks noChangeAspect="1"/>
          </p:cNvPicPr>
          <p:nvPr/>
        </p:nvPicPr>
        <p:blipFill>
          <a:blip r:embed="rId3"/>
          <a:stretch>
            <a:fillRect/>
          </a:stretch>
        </p:blipFill>
        <p:spPr>
          <a:xfrm>
            <a:off x="6628134" y="330599"/>
            <a:ext cx="2300048" cy="2728196"/>
          </a:xfrm>
          <a:prstGeom prst="rect">
            <a:avLst/>
          </a:prstGeom>
        </p:spPr>
      </p:pic>
      <p:sp>
        <p:nvSpPr>
          <p:cNvPr id="9" name="TextBox 8">
            <a:extLst>
              <a:ext uri="{FF2B5EF4-FFF2-40B4-BE49-F238E27FC236}">
                <a16:creationId xmlns:a16="http://schemas.microsoft.com/office/drawing/2014/main" id="{40FC1366-D7DB-E830-ED2C-DAB291BA693A}"/>
              </a:ext>
            </a:extLst>
          </p:cNvPr>
          <p:cNvSpPr txBox="1"/>
          <p:nvPr/>
        </p:nvSpPr>
        <p:spPr>
          <a:xfrm>
            <a:off x="7393013" y="3560662"/>
            <a:ext cx="1353947" cy="1169551"/>
          </a:xfrm>
          <a:prstGeom prst="rect">
            <a:avLst/>
          </a:prstGeom>
          <a:noFill/>
        </p:spPr>
        <p:txBody>
          <a:bodyPr wrap="square" rtlCol="0">
            <a:spAutoFit/>
          </a:bodyPr>
          <a:lstStyle/>
          <a:p>
            <a:r>
              <a:rPr lang="en-SG" i="1" dirty="0"/>
              <a:t>Columns were renamed for easier readability and interpretability</a:t>
            </a:r>
          </a:p>
        </p:txBody>
      </p:sp>
      <p:pic>
        <p:nvPicPr>
          <p:cNvPr id="11" name="Picture 10">
            <a:extLst>
              <a:ext uri="{FF2B5EF4-FFF2-40B4-BE49-F238E27FC236}">
                <a16:creationId xmlns:a16="http://schemas.microsoft.com/office/drawing/2014/main" id="{CAC64187-D48B-E26B-495D-1A077CA9F264}"/>
              </a:ext>
            </a:extLst>
          </p:cNvPr>
          <p:cNvPicPr>
            <a:picLocks noChangeAspect="1"/>
          </p:cNvPicPr>
          <p:nvPr/>
        </p:nvPicPr>
        <p:blipFill>
          <a:blip r:embed="rId4"/>
          <a:stretch>
            <a:fillRect/>
          </a:stretch>
        </p:blipFill>
        <p:spPr>
          <a:xfrm>
            <a:off x="4171669" y="330599"/>
            <a:ext cx="1981372" cy="2728196"/>
          </a:xfrm>
          <a:prstGeom prst="rect">
            <a:avLst/>
          </a:prstGeom>
        </p:spPr>
      </p:pic>
      <p:pic>
        <p:nvPicPr>
          <p:cNvPr id="13" name="Picture 12">
            <a:extLst>
              <a:ext uri="{FF2B5EF4-FFF2-40B4-BE49-F238E27FC236}">
                <a16:creationId xmlns:a16="http://schemas.microsoft.com/office/drawing/2014/main" id="{4EBDCB8A-7152-8071-8443-30AF56ECE9E1}"/>
              </a:ext>
            </a:extLst>
          </p:cNvPr>
          <p:cNvPicPr>
            <a:picLocks noChangeAspect="1"/>
          </p:cNvPicPr>
          <p:nvPr/>
        </p:nvPicPr>
        <p:blipFill>
          <a:blip r:embed="rId5"/>
          <a:stretch>
            <a:fillRect/>
          </a:stretch>
        </p:blipFill>
        <p:spPr>
          <a:xfrm>
            <a:off x="179462" y="3257328"/>
            <a:ext cx="6808842" cy="1776220"/>
          </a:xfrm>
          <a:prstGeom prst="rect">
            <a:avLst/>
          </a:prstGeom>
        </p:spPr>
      </p:pic>
      <p:sp>
        <p:nvSpPr>
          <p:cNvPr id="14" name="TextBox 13">
            <a:extLst>
              <a:ext uri="{FF2B5EF4-FFF2-40B4-BE49-F238E27FC236}">
                <a16:creationId xmlns:a16="http://schemas.microsoft.com/office/drawing/2014/main" id="{681B1FE0-5802-D21E-E3FF-8B73819769EE}"/>
              </a:ext>
            </a:extLst>
          </p:cNvPr>
          <p:cNvSpPr txBox="1"/>
          <p:nvPr/>
        </p:nvSpPr>
        <p:spPr>
          <a:xfrm>
            <a:off x="4115220" y="103617"/>
            <a:ext cx="1577237" cy="276999"/>
          </a:xfrm>
          <a:prstGeom prst="rect">
            <a:avLst/>
          </a:prstGeom>
          <a:noFill/>
        </p:spPr>
        <p:txBody>
          <a:bodyPr wrap="square" rtlCol="0">
            <a:spAutoFit/>
          </a:bodyPr>
          <a:lstStyle/>
          <a:p>
            <a:r>
              <a:rPr lang="en-SG" sz="1200" dirty="0"/>
              <a:t>No. of unique values</a:t>
            </a:r>
          </a:p>
        </p:txBody>
      </p:sp>
      <p:sp>
        <p:nvSpPr>
          <p:cNvPr id="15" name="TextBox 14">
            <a:extLst>
              <a:ext uri="{FF2B5EF4-FFF2-40B4-BE49-F238E27FC236}">
                <a16:creationId xmlns:a16="http://schemas.microsoft.com/office/drawing/2014/main" id="{9B5EA98B-718C-5C21-FD94-434DD66F78AF}"/>
              </a:ext>
            </a:extLst>
          </p:cNvPr>
          <p:cNvSpPr txBox="1"/>
          <p:nvPr/>
        </p:nvSpPr>
        <p:spPr>
          <a:xfrm>
            <a:off x="6604395" y="109952"/>
            <a:ext cx="1577237" cy="276999"/>
          </a:xfrm>
          <a:prstGeom prst="rect">
            <a:avLst/>
          </a:prstGeom>
          <a:noFill/>
        </p:spPr>
        <p:txBody>
          <a:bodyPr wrap="square" rtlCol="0">
            <a:spAutoFit/>
          </a:bodyPr>
          <a:lstStyle/>
          <a:p>
            <a:r>
              <a:rPr lang="en-SG" sz="1200" dirty="0"/>
              <a:t>Dataframe info</a:t>
            </a:r>
          </a:p>
        </p:txBody>
      </p:sp>
      <p:sp>
        <p:nvSpPr>
          <p:cNvPr id="16" name="TextBox 15">
            <a:extLst>
              <a:ext uri="{FF2B5EF4-FFF2-40B4-BE49-F238E27FC236}">
                <a16:creationId xmlns:a16="http://schemas.microsoft.com/office/drawing/2014/main" id="{F9BF5920-737F-BA69-42FF-3311CD50A573}"/>
              </a:ext>
            </a:extLst>
          </p:cNvPr>
          <p:cNvSpPr txBox="1"/>
          <p:nvPr/>
        </p:nvSpPr>
        <p:spPr>
          <a:xfrm>
            <a:off x="99869" y="3036519"/>
            <a:ext cx="2864092" cy="276999"/>
          </a:xfrm>
          <a:prstGeom prst="rect">
            <a:avLst/>
          </a:prstGeom>
          <a:noFill/>
        </p:spPr>
        <p:txBody>
          <a:bodyPr wrap="square" rtlCol="0">
            <a:spAutoFit/>
          </a:bodyPr>
          <a:lstStyle/>
          <a:p>
            <a:r>
              <a:rPr lang="en-SG" sz="1200" dirty="0"/>
              <a:t>Dataframe numerical summary</a:t>
            </a:r>
          </a:p>
        </p:txBody>
      </p:sp>
    </p:spTree>
    <p:extLst>
      <p:ext uri="{BB962C8B-B14F-4D97-AF65-F5344CB8AC3E}">
        <p14:creationId xmlns:p14="http://schemas.microsoft.com/office/powerpoint/2010/main" val="137000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p:nvPr/>
        </p:nvSpPr>
        <p:spPr>
          <a:xfrm>
            <a:off x="180376" y="314253"/>
            <a:ext cx="372057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4" name="Google Shape;334;p36"/>
          <p:cNvSpPr/>
          <p:nvPr/>
        </p:nvSpPr>
        <p:spPr>
          <a:xfrm>
            <a:off x="4852243" y="2089294"/>
            <a:ext cx="4195892" cy="2851416"/>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Age and Distance (KM) do not have any outliers </a:t>
            </a:r>
          </a:p>
          <a:p>
            <a:pPr marL="285750" lvl="0" indent="-285750" algn="l" rtl="0">
              <a:spcBef>
                <a:spcPts val="0"/>
              </a:spcBef>
              <a:spcAft>
                <a:spcPts val="0"/>
              </a:spcAft>
              <a:buFont typeface="Arial" panose="020B0604020202020204" pitchFamily="34" charset="0"/>
              <a:buChar char="•"/>
            </a:pPr>
            <a:r>
              <a:rPr lang="en-US" dirty="0"/>
              <a:t>Service (yrs) and Salary ($) indeed do have outliers</a:t>
            </a:r>
          </a:p>
          <a:p>
            <a:pPr marL="285750" lvl="0" indent="-285750" algn="l" rtl="0">
              <a:spcBef>
                <a:spcPts val="0"/>
              </a:spcBef>
              <a:spcAft>
                <a:spcPts val="0"/>
              </a:spcAft>
              <a:buFont typeface="Arial" panose="020B0604020202020204" pitchFamily="34" charset="0"/>
              <a:buChar char="•"/>
            </a:pPr>
            <a:r>
              <a:rPr lang="en-US" dirty="0"/>
              <a:t>Outliers indicate that the data under Service (yrs) and Salary ($) are positively-skewed</a:t>
            </a:r>
          </a:p>
          <a:p>
            <a:pPr marL="285750" lvl="0" indent="-285750" algn="l" rtl="0">
              <a:spcBef>
                <a:spcPts val="0"/>
              </a:spcBef>
              <a:spcAft>
                <a:spcPts val="0"/>
              </a:spcAft>
              <a:buFont typeface="Arial" panose="020B0604020202020204" pitchFamily="34" charset="0"/>
              <a:buChar char="•"/>
            </a:pPr>
            <a:r>
              <a:rPr lang="en-US" dirty="0"/>
              <a:t>Most employees have an average education, job performance and job satisfaction level as the mode is 3 </a:t>
            </a:r>
          </a:p>
          <a:p>
            <a:pPr marL="285750" lvl="0" indent="-285750" algn="l" rtl="0">
              <a:spcBef>
                <a:spcPts val="0"/>
              </a:spcBef>
              <a:spcAft>
                <a:spcPts val="0"/>
              </a:spcAft>
              <a:buFont typeface="Arial" panose="020B0604020202020204" pitchFamily="34" charset="0"/>
              <a:buChar char="•"/>
            </a:pPr>
            <a:r>
              <a:rPr lang="en-US" dirty="0"/>
              <a:t>Most employees are satisfied with their job as the mode is 4 </a:t>
            </a:r>
          </a:p>
        </p:txBody>
      </p:sp>
      <p:sp>
        <p:nvSpPr>
          <p:cNvPr id="339" name="Google Shape;339;p36"/>
          <p:cNvSpPr txBox="1">
            <a:spLocks noGrp="1"/>
          </p:cNvSpPr>
          <p:nvPr>
            <p:ph type="title" idx="4"/>
          </p:nvPr>
        </p:nvSpPr>
        <p:spPr>
          <a:xfrm>
            <a:off x="280243" y="408910"/>
            <a:ext cx="3524841"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 (Univariate)</a:t>
            </a:r>
            <a:endParaRPr dirty="0"/>
          </a:p>
        </p:txBody>
      </p:sp>
      <p:pic>
        <p:nvPicPr>
          <p:cNvPr id="3" name="Picture 2">
            <a:extLst>
              <a:ext uri="{FF2B5EF4-FFF2-40B4-BE49-F238E27FC236}">
                <a16:creationId xmlns:a16="http://schemas.microsoft.com/office/drawing/2014/main" id="{C9A05CC1-6690-40FD-9514-25A5E23E7A1C}"/>
              </a:ext>
            </a:extLst>
          </p:cNvPr>
          <p:cNvPicPr>
            <a:picLocks noChangeAspect="1"/>
          </p:cNvPicPr>
          <p:nvPr/>
        </p:nvPicPr>
        <p:blipFill>
          <a:blip r:embed="rId3"/>
          <a:stretch>
            <a:fillRect/>
          </a:stretch>
        </p:blipFill>
        <p:spPr>
          <a:xfrm>
            <a:off x="143505" y="1345411"/>
            <a:ext cx="4572000" cy="1910829"/>
          </a:xfrm>
          <a:prstGeom prst="rect">
            <a:avLst/>
          </a:prstGeom>
        </p:spPr>
      </p:pic>
      <p:pic>
        <p:nvPicPr>
          <p:cNvPr id="5" name="Picture 4">
            <a:extLst>
              <a:ext uri="{FF2B5EF4-FFF2-40B4-BE49-F238E27FC236}">
                <a16:creationId xmlns:a16="http://schemas.microsoft.com/office/drawing/2014/main" id="{0842C211-2839-474B-1A1D-0E8875765CCA}"/>
              </a:ext>
            </a:extLst>
          </p:cNvPr>
          <p:cNvPicPr>
            <a:picLocks noChangeAspect="1"/>
          </p:cNvPicPr>
          <p:nvPr/>
        </p:nvPicPr>
        <p:blipFill>
          <a:blip r:embed="rId4"/>
          <a:stretch>
            <a:fillRect/>
          </a:stretch>
        </p:blipFill>
        <p:spPr>
          <a:xfrm>
            <a:off x="143505" y="3583599"/>
            <a:ext cx="4572000" cy="823272"/>
          </a:xfrm>
          <a:prstGeom prst="rect">
            <a:avLst/>
          </a:prstGeom>
        </p:spPr>
      </p:pic>
      <p:pic>
        <p:nvPicPr>
          <p:cNvPr id="7" name="Picture 6">
            <a:extLst>
              <a:ext uri="{FF2B5EF4-FFF2-40B4-BE49-F238E27FC236}">
                <a16:creationId xmlns:a16="http://schemas.microsoft.com/office/drawing/2014/main" id="{DEC83C57-D8F2-1D30-A867-B9C0583886AD}"/>
              </a:ext>
            </a:extLst>
          </p:cNvPr>
          <p:cNvPicPr>
            <a:picLocks noChangeAspect="1"/>
          </p:cNvPicPr>
          <p:nvPr/>
        </p:nvPicPr>
        <p:blipFill>
          <a:blip r:embed="rId5"/>
          <a:stretch>
            <a:fillRect/>
          </a:stretch>
        </p:blipFill>
        <p:spPr>
          <a:xfrm>
            <a:off x="4852243" y="74472"/>
            <a:ext cx="4248234" cy="1910829"/>
          </a:xfrm>
          <a:prstGeom prst="rect">
            <a:avLst/>
          </a:prstGeom>
        </p:spPr>
      </p:pic>
    </p:spTree>
    <p:extLst>
      <p:ext uri="{BB962C8B-B14F-4D97-AF65-F5344CB8AC3E}">
        <p14:creationId xmlns:p14="http://schemas.microsoft.com/office/powerpoint/2010/main" val="219638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p:nvPr/>
        </p:nvSpPr>
        <p:spPr>
          <a:xfrm>
            <a:off x="165628" y="380623"/>
            <a:ext cx="3720572"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4" name="Google Shape;334;p36"/>
          <p:cNvSpPr/>
          <p:nvPr/>
        </p:nvSpPr>
        <p:spPr>
          <a:xfrm>
            <a:off x="4778453" y="380623"/>
            <a:ext cx="4100052" cy="4383108"/>
          </a:xfrm>
          <a:prstGeom prst="rect">
            <a:avLst/>
          </a:prstGeom>
          <a:solidFill>
            <a:schemeClr val="accent3"/>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Most of the employees are Male with a count of 882 while there are 588 female employees </a:t>
            </a:r>
          </a:p>
          <a:p>
            <a:pPr marL="285750" lvl="0" indent="-285750" algn="l" rtl="0">
              <a:spcBef>
                <a:spcPts val="0"/>
              </a:spcBef>
              <a:spcAft>
                <a:spcPts val="0"/>
              </a:spcAft>
              <a:buFont typeface="Arial" panose="020B0604020202020204" pitchFamily="34" charset="0"/>
              <a:buChar char="•"/>
            </a:pPr>
            <a:r>
              <a:rPr lang="en-US" dirty="0"/>
              <a:t>1043 employees have a job role that requires them to travel rarely while the minority have to travel frequently or do not have to travel at all </a:t>
            </a:r>
          </a:p>
          <a:p>
            <a:pPr marL="285750" lvl="0" indent="-285750" algn="l" rtl="0">
              <a:spcBef>
                <a:spcPts val="0"/>
              </a:spcBef>
              <a:spcAft>
                <a:spcPts val="0"/>
              </a:spcAft>
              <a:buFont typeface="Arial" panose="020B0604020202020204" pitchFamily="34" charset="0"/>
              <a:buChar char="•"/>
            </a:pPr>
            <a:r>
              <a:rPr lang="en-US" dirty="0"/>
              <a:t>The Research &amp; Development is the largest department with 961 employees in that department while there are only 446 employees in Sales and 63 in Human Resources </a:t>
            </a:r>
          </a:p>
          <a:p>
            <a:pPr marL="285750" lvl="0" indent="-285750" algn="l" rtl="0">
              <a:spcBef>
                <a:spcPts val="0"/>
              </a:spcBef>
              <a:spcAft>
                <a:spcPts val="0"/>
              </a:spcAft>
              <a:buFont typeface="Arial" panose="020B0604020202020204" pitchFamily="34" charset="0"/>
              <a:buChar char="•"/>
            </a:pPr>
            <a:r>
              <a:rPr lang="en-US" dirty="0"/>
              <a:t>Most of the employees are married/ have been married while 470 employees are single </a:t>
            </a:r>
          </a:p>
          <a:p>
            <a:pPr marL="285750" lvl="0" indent="-285750" algn="l" rtl="0">
              <a:spcBef>
                <a:spcPts val="0"/>
              </a:spcBef>
              <a:spcAft>
                <a:spcPts val="0"/>
              </a:spcAft>
              <a:buFont typeface="Arial" panose="020B0604020202020204" pitchFamily="34" charset="0"/>
              <a:buChar char="•"/>
            </a:pPr>
            <a:r>
              <a:rPr lang="en-US" dirty="0"/>
              <a:t>Out of all the employees, 237 employees have resigned denoted by the value of ‘Yes' under Resignation Status and 1233 employees are still with the company denoted by the value of ‘No' </a:t>
            </a:r>
          </a:p>
        </p:txBody>
      </p:sp>
      <p:sp>
        <p:nvSpPr>
          <p:cNvPr id="339" name="Google Shape;339;p36"/>
          <p:cNvSpPr txBox="1">
            <a:spLocks noGrp="1"/>
          </p:cNvSpPr>
          <p:nvPr>
            <p:ph type="title" idx="4"/>
          </p:nvPr>
        </p:nvSpPr>
        <p:spPr>
          <a:xfrm>
            <a:off x="265495" y="475280"/>
            <a:ext cx="3524841"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 (Univariate)</a:t>
            </a:r>
            <a:endParaRPr dirty="0"/>
          </a:p>
        </p:txBody>
      </p:sp>
      <p:pic>
        <p:nvPicPr>
          <p:cNvPr id="8" name="Picture 7">
            <a:extLst>
              <a:ext uri="{FF2B5EF4-FFF2-40B4-BE49-F238E27FC236}">
                <a16:creationId xmlns:a16="http://schemas.microsoft.com/office/drawing/2014/main" id="{A14B0CD1-39A7-9FFD-3F9A-B02EE1E8E2D0}"/>
              </a:ext>
            </a:extLst>
          </p:cNvPr>
          <p:cNvPicPr>
            <a:picLocks noChangeAspect="1"/>
          </p:cNvPicPr>
          <p:nvPr/>
        </p:nvPicPr>
        <p:blipFill>
          <a:blip r:embed="rId3"/>
          <a:stretch>
            <a:fillRect/>
          </a:stretch>
        </p:blipFill>
        <p:spPr>
          <a:xfrm>
            <a:off x="116656" y="1203762"/>
            <a:ext cx="4368219" cy="2015418"/>
          </a:xfrm>
          <a:prstGeom prst="rect">
            <a:avLst/>
          </a:prstGeom>
        </p:spPr>
      </p:pic>
      <p:pic>
        <p:nvPicPr>
          <p:cNvPr id="10" name="Picture 9">
            <a:extLst>
              <a:ext uri="{FF2B5EF4-FFF2-40B4-BE49-F238E27FC236}">
                <a16:creationId xmlns:a16="http://schemas.microsoft.com/office/drawing/2014/main" id="{A32F399E-AF92-0CAC-39DE-1E62C4DA6576}"/>
              </a:ext>
            </a:extLst>
          </p:cNvPr>
          <p:cNvPicPr>
            <a:picLocks noChangeAspect="1"/>
          </p:cNvPicPr>
          <p:nvPr/>
        </p:nvPicPr>
        <p:blipFill>
          <a:blip r:embed="rId4"/>
          <a:stretch>
            <a:fillRect/>
          </a:stretch>
        </p:blipFill>
        <p:spPr>
          <a:xfrm>
            <a:off x="116656" y="3219180"/>
            <a:ext cx="4368219" cy="1350446"/>
          </a:xfrm>
          <a:prstGeom prst="rect">
            <a:avLst/>
          </a:prstGeom>
        </p:spPr>
      </p:pic>
    </p:spTree>
    <p:extLst>
      <p:ext uri="{BB962C8B-B14F-4D97-AF65-F5344CB8AC3E}">
        <p14:creationId xmlns:p14="http://schemas.microsoft.com/office/powerpoint/2010/main" val="375410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p:nvPr/>
        </p:nvSpPr>
        <p:spPr>
          <a:xfrm>
            <a:off x="2837072" y="27870"/>
            <a:ext cx="3364621"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4" name="Google Shape;334;p36"/>
          <p:cNvSpPr/>
          <p:nvPr/>
        </p:nvSpPr>
        <p:spPr>
          <a:xfrm>
            <a:off x="2258200" y="3719097"/>
            <a:ext cx="4627598" cy="973393"/>
          </a:xfrm>
          <a:prstGeom prst="rect">
            <a:avLst/>
          </a:prstGeom>
          <a:solidFill>
            <a:schemeClr val="accent3"/>
          </a:solidFill>
          <a:ln>
            <a:noFill/>
          </a:ln>
        </p:spPr>
        <p:txBody>
          <a:bodyPr spcFirstLastPara="1" wrap="square" lIns="91425" tIns="91425" rIns="91425" bIns="91425" anchor="t" anchorCtr="0">
            <a:noAutofit/>
          </a:bodyPr>
          <a:lstStyle/>
          <a:p>
            <a:pPr lvl="0" algn="l" rtl="0">
              <a:spcBef>
                <a:spcPts val="0"/>
              </a:spcBef>
              <a:spcAft>
                <a:spcPts val="0"/>
              </a:spcAft>
            </a:pPr>
            <a:r>
              <a:rPr lang="en-US" dirty="0"/>
              <a:t>Some noticeable correlations are:</a:t>
            </a:r>
          </a:p>
          <a:p>
            <a:pPr marL="285750" lvl="0" indent="-285750" algn="l" rtl="0">
              <a:spcBef>
                <a:spcPts val="0"/>
              </a:spcBef>
              <a:spcAft>
                <a:spcPts val="0"/>
              </a:spcAft>
              <a:buFont typeface="Arial" panose="020B0604020202020204" pitchFamily="34" charset="0"/>
              <a:buChar char="•"/>
            </a:pPr>
            <a:r>
              <a:rPr lang="en-US" dirty="0"/>
              <a:t>Age and Service (yrs) with a correlation of 0.31</a:t>
            </a:r>
          </a:p>
          <a:p>
            <a:pPr marL="285750" lvl="0" indent="-285750" algn="l" rtl="0">
              <a:spcBef>
                <a:spcPts val="0"/>
              </a:spcBef>
              <a:spcAft>
                <a:spcPts val="0"/>
              </a:spcAft>
              <a:buFont typeface="Arial" panose="020B0604020202020204" pitchFamily="34" charset="0"/>
              <a:buChar char="•"/>
            </a:pPr>
            <a:r>
              <a:rPr lang="en-US" dirty="0"/>
              <a:t>Age and Salary ($) with a correlation of 0.5</a:t>
            </a:r>
          </a:p>
          <a:p>
            <a:pPr marL="285750" lvl="0" indent="-285750" algn="l" rtl="0">
              <a:spcBef>
                <a:spcPts val="0"/>
              </a:spcBef>
              <a:spcAft>
                <a:spcPts val="0"/>
              </a:spcAft>
              <a:buFont typeface="Arial" panose="020B0604020202020204" pitchFamily="34" charset="0"/>
              <a:buChar char="•"/>
            </a:pPr>
            <a:r>
              <a:rPr lang="en-US" dirty="0"/>
              <a:t>Service (yrs) and Salary ($) with a correlation of 0.51</a:t>
            </a:r>
          </a:p>
        </p:txBody>
      </p:sp>
      <p:sp>
        <p:nvSpPr>
          <p:cNvPr id="339" name="Google Shape;339;p36"/>
          <p:cNvSpPr txBox="1">
            <a:spLocks noGrp="1"/>
          </p:cNvSpPr>
          <p:nvPr>
            <p:ph type="title" idx="4"/>
          </p:nvPr>
        </p:nvSpPr>
        <p:spPr>
          <a:xfrm>
            <a:off x="2936939" y="122527"/>
            <a:ext cx="3191013"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 (Bivariate)</a:t>
            </a:r>
            <a:endParaRPr dirty="0"/>
          </a:p>
        </p:txBody>
      </p:sp>
      <p:pic>
        <p:nvPicPr>
          <p:cNvPr id="3" name="Picture 2">
            <a:extLst>
              <a:ext uri="{FF2B5EF4-FFF2-40B4-BE49-F238E27FC236}">
                <a16:creationId xmlns:a16="http://schemas.microsoft.com/office/drawing/2014/main" id="{DFA5BDCF-5DD8-1091-5197-3866A49E3474}"/>
              </a:ext>
            </a:extLst>
          </p:cNvPr>
          <p:cNvPicPr>
            <a:picLocks noChangeAspect="1"/>
          </p:cNvPicPr>
          <p:nvPr/>
        </p:nvPicPr>
        <p:blipFill>
          <a:blip r:embed="rId3"/>
          <a:stretch>
            <a:fillRect/>
          </a:stretch>
        </p:blipFill>
        <p:spPr>
          <a:xfrm>
            <a:off x="1454559" y="826327"/>
            <a:ext cx="6234881" cy="2724371"/>
          </a:xfrm>
          <a:prstGeom prst="rect">
            <a:avLst/>
          </a:prstGeom>
        </p:spPr>
      </p:pic>
    </p:spTree>
    <p:extLst>
      <p:ext uri="{BB962C8B-B14F-4D97-AF65-F5344CB8AC3E}">
        <p14:creationId xmlns:p14="http://schemas.microsoft.com/office/powerpoint/2010/main" val="172691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p:nvPr/>
        </p:nvSpPr>
        <p:spPr>
          <a:xfrm>
            <a:off x="644949" y="431950"/>
            <a:ext cx="7853575" cy="70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p:txBody>
      </p:sp>
      <p:sp>
        <p:nvSpPr>
          <p:cNvPr id="357" name="Google Shape;357;p37"/>
          <p:cNvSpPr/>
          <p:nvPr/>
        </p:nvSpPr>
        <p:spPr>
          <a:xfrm>
            <a:off x="644950" y="1289338"/>
            <a:ext cx="3848100" cy="156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644950" y="3003675"/>
            <a:ext cx="3848100" cy="156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7"/>
          <p:cNvSpPr/>
          <p:nvPr/>
        </p:nvSpPr>
        <p:spPr>
          <a:xfrm>
            <a:off x="4650425" y="1289338"/>
            <a:ext cx="3848100" cy="156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4650425" y="3003675"/>
            <a:ext cx="3848100" cy="156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txBox="1">
            <a:spLocks noGrp="1"/>
          </p:cNvSpPr>
          <p:nvPr>
            <p:ph type="title"/>
          </p:nvPr>
        </p:nvSpPr>
        <p:spPr>
          <a:xfrm>
            <a:off x="1714925" y="1418975"/>
            <a:ext cx="23381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Preprocessing</a:t>
            </a:r>
            <a:endParaRPr dirty="0"/>
          </a:p>
        </p:txBody>
      </p:sp>
      <p:sp>
        <p:nvSpPr>
          <p:cNvPr id="362" name="Google Shape;362;p37"/>
          <p:cNvSpPr txBox="1">
            <a:spLocks noGrp="1"/>
          </p:cNvSpPr>
          <p:nvPr>
            <p:ph type="subTitle" idx="1"/>
          </p:nvPr>
        </p:nvSpPr>
        <p:spPr>
          <a:xfrm>
            <a:off x="1128719" y="2079680"/>
            <a:ext cx="3102896"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Converting categorical features that are still in numeric form</a:t>
            </a:r>
          </a:p>
        </p:txBody>
      </p:sp>
      <p:sp>
        <p:nvSpPr>
          <p:cNvPr id="363" name="Google Shape;363;p37"/>
          <p:cNvSpPr txBox="1">
            <a:spLocks noGrp="1"/>
          </p:cNvSpPr>
          <p:nvPr>
            <p:ph type="title" idx="2"/>
          </p:nvPr>
        </p:nvSpPr>
        <p:spPr>
          <a:xfrm>
            <a:off x="791277" y="1402844"/>
            <a:ext cx="95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4" name="Google Shape;364;p37"/>
          <p:cNvSpPr txBox="1">
            <a:spLocks noGrp="1"/>
          </p:cNvSpPr>
          <p:nvPr>
            <p:ph type="title" idx="3"/>
          </p:nvPr>
        </p:nvSpPr>
        <p:spPr>
          <a:xfrm>
            <a:off x="720000" y="539500"/>
            <a:ext cx="7710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Preprocessing &amp; Feature Engineering</a:t>
            </a:r>
            <a:endParaRPr dirty="0"/>
          </a:p>
        </p:txBody>
      </p:sp>
      <p:sp>
        <p:nvSpPr>
          <p:cNvPr id="365" name="Google Shape;365;p37"/>
          <p:cNvSpPr txBox="1">
            <a:spLocks noGrp="1"/>
          </p:cNvSpPr>
          <p:nvPr>
            <p:ph type="title" idx="4"/>
          </p:nvPr>
        </p:nvSpPr>
        <p:spPr>
          <a:xfrm>
            <a:off x="1714924" y="3132250"/>
            <a:ext cx="2857076"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Analysis of variance (ANOVA)</a:t>
            </a:r>
            <a:endParaRPr dirty="0"/>
          </a:p>
        </p:txBody>
      </p:sp>
      <p:sp>
        <p:nvSpPr>
          <p:cNvPr id="366" name="Google Shape;366;p37"/>
          <p:cNvSpPr txBox="1">
            <a:spLocks noGrp="1"/>
          </p:cNvSpPr>
          <p:nvPr>
            <p:ph type="title" idx="5"/>
          </p:nvPr>
        </p:nvSpPr>
        <p:spPr>
          <a:xfrm>
            <a:off x="791277" y="3116135"/>
            <a:ext cx="95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68" name="Google Shape;368;p37"/>
          <p:cNvSpPr txBox="1">
            <a:spLocks noGrp="1"/>
          </p:cNvSpPr>
          <p:nvPr>
            <p:ph type="title" idx="7"/>
          </p:nvPr>
        </p:nvSpPr>
        <p:spPr>
          <a:xfrm>
            <a:off x="5773525" y="1419000"/>
            <a:ext cx="2127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Two-sample t-Test</a:t>
            </a:r>
            <a:endParaRPr dirty="0"/>
          </a:p>
        </p:txBody>
      </p:sp>
      <p:sp>
        <p:nvSpPr>
          <p:cNvPr id="369" name="Google Shape;369;p37"/>
          <p:cNvSpPr txBox="1">
            <a:spLocks noGrp="1"/>
          </p:cNvSpPr>
          <p:nvPr>
            <p:ph type="title" idx="8"/>
          </p:nvPr>
        </p:nvSpPr>
        <p:spPr>
          <a:xfrm>
            <a:off x="4827399" y="1402844"/>
            <a:ext cx="95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0" name="Google Shape;370;p37"/>
          <p:cNvSpPr txBox="1">
            <a:spLocks noGrp="1"/>
          </p:cNvSpPr>
          <p:nvPr>
            <p:ph type="subTitle" idx="9"/>
          </p:nvPr>
        </p:nvSpPr>
        <p:spPr>
          <a:xfrm>
            <a:off x="5257800" y="2079680"/>
            <a:ext cx="2643315"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Test for difference in population mean of two classes</a:t>
            </a:r>
            <a:endParaRPr dirty="0"/>
          </a:p>
        </p:txBody>
      </p:sp>
      <p:sp>
        <p:nvSpPr>
          <p:cNvPr id="371" name="Google Shape;371;p37"/>
          <p:cNvSpPr txBox="1">
            <a:spLocks noGrp="1"/>
          </p:cNvSpPr>
          <p:nvPr>
            <p:ph type="title" idx="13"/>
          </p:nvPr>
        </p:nvSpPr>
        <p:spPr>
          <a:xfrm>
            <a:off x="5773525" y="3132251"/>
            <a:ext cx="212759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Remaining Features</a:t>
            </a:r>
            <a:endParaRPr dirty="0"/>
          </a:p>
        </p:txBody>
      </p:sp>
      <p:sp>
        <p:nvSpPr>
          <p:cNvPr id="372" name="Google Shape;372;p37"/>
          <p:cNvSpPr txBox="1">
            <a:spLocks noGrp="1"/>
          </p:cNvSpPr>
          <p:nvPr>
            <p:ph type="title" idx="14"/>
          </p:nvPr>
        </p:nvSpPr>
        <p:spPr>
          <a:xfrm>
            <a:off x="4827399" y="3116135"/>
            <a:ext cx="95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3" name="Google Shape;373;p37"/>
          <p:cNvSpPr txBox="1">
            <a:spLocks noGrp="1"/>
          </p:cNvSpPr>
          <p:nvPr>
            <p:ph type="subTitle" idx="15"/>
          </p:nvPr>
        </p:nvSpPr>
        <p:spPr>
          <a:xfrm>
            <a:off x="4814858" y="3804654"/>
            <a:ext cx="3729064"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Age, J</a:t>
            </a:r>
            <a:r>
              <a:rPr lang="en-SG" dirty="0"/>
              <a:t>o</a:t>
            </a:r>
            <a:r>
              <a:rPr lang="en" dirty="0"/>
              <a:t>b Function, Distance, Education, Marital Status, Salary, Service and Resign Status</a:t>
            </a:r>
            <a:endParaRPr dirty="0"/>
          </a:p>
        </p:txBody>
      </p:sp>
      <p:sp>
        <p:nvSpPr>
          <p:cNvPr id="4" name="Google Shape;370;p37">
            <a:extLst>
              <a:ext uri="{FF2B5EF4-FFF2-40B4-BE49-F238E27FC236}">
                <a16:creationId xmlns:a16="http://schemas.microsoft.com/office/drawing/2014/main" id="{BCAD1596-A1A4-4FB0-4CB2-267BC17AAE14}"/>
              </a:ext>
            </a:extLst>
          </p:cNvPr>
          <p:cNvSpPr txBox="1">
            <a:spLocks/>
          </p:cNvSpPr>
          <p:nvPr/>
        </p:nvSpPr>
        <p:spPr>
          <a:xfrm>
            <a:off x="1050136" y="3789426"/>
            <a:ext cx="3107530" cy="63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1pPr>
            <a:lvl2pPr marL="914400" marR="0" lvl="1" indent="-317500" algn="l" rtl="0">
              <a:lnSpc>
                <a:spcPct val="100000"/>
              </a:lnSpc>
              <a:spcBef>
                <a:spcPts val="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2pPr>
            <a:lvl3pPr marL="1371600" marR="0" lvl="2" indent="-317500" algn="l" rtl="0">
              <a:lnSpc>
                <a:spcPct val="100000"/>
              </a:lnSpc>
              <a:spcBef>
                <a:spcPts val="160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3pPr>
            <a:lvl4pPr marL="1828800" marR="0" lvl="3" indent="-317500" algn="l" rtl="0">
              <a:lnSpc>
                <a:spcPct val="100000"/>
              </a:lnSpc>
              <a:spcBef>
                <a:spcPts val="160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4pPr>
            <a:lvl5pPr marL="2286000" marR="0" lvl="4" indent="-317500" algn="l" rtl="0">
              <a:lnSpc>
                <a:spcPct val="100000"/>
              </a:lnSpc>
              <a:spcBef>
                <a:spcPts val="160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5pPr>
            <a:lvl6pPr marL="2743200" marR="0" lvl="5" indent="-317500" algn="l" rtl="0">
              <a:lnSpc>
                <a:spcPct val="100000"/>
              </a:lnSpc>
              <a:spcBef>
                <a:spcPts val="160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6pPr>
            <a:lvl7pPr marL="3200400" marR="0" lvl="6" indent="-317500" algn="l" rtl="0">
              <a:lnSpc>
                <a:spcPct val="100000"/>
              </a:lnSpc>
              <a:spcBef>
                <a:spcPts val="160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7pPr>
            <a:lvl8pPr marL="3657600" marR="0" lvl="7" indent="-317500" algn="l" rtl="0">
              <a:lnSpc>
                <a:spcPct val="100000"/>
              </a:lnSpc>
              <a:spcBef>
                <a:spcPts val="1600"/>
              </a:spcBef>
              <a:spcAft>
                <a:spcPts val="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8pPr>
            <a:lvl9pPr marL="4114800" marR="0" lvl="8" indent="-317500" algn="l" rtl="0">
              <a:lnSpc>
                <a:spcPct val="100000"/>
              </a:lnSpc>
              <a:spcBef>
                <a:spcPts val="1600"/>
              </a:spcBef>
              <a:spcAft>
                <a:spcPts val="1600"/>
              </a:spcAft>
              <a:buClr>
                <a:schemeClr val="dk2"/>
              </a:buClr>
              <a:buSzPts val="1400"/>
              <a:buFont typeface="Courier Prime"/>
              <a:buNone/>
              <a:defRPr sz="1400" b="0" i="0" u="none" strike="noStrike" cap="none">
                <a:solidFill>
                  <a:schemeClr val="dk2"/>
                </a:solidFill>
                <a:latin typeface="Courier Prime"/>
                <a:ea typeface="Courier Prime"/>
                <a:cs typeface="Courier Prime"/>
                <a:sym typeface="Courier Prime"/>
              </a:defRPr>
            </a:lvl9pPr>
          </a:lstStyle>
          <a:p>
            <a:pPr marL="0" indent="0"/>
            <a:r>
              <a:rPr lang="en-US" dirty="0"/>
              <a:t>Test for difference in population mean of three or more classes</a:t>
            </a:r>
          </a:p>
        </p:txBody>
      </p:sp>
    </p:spTree>
  </p:cSld>
  <p:clrMapOvr>
    <a:masterClrMapping/>
  </p:clrMapOvr>
</p:sld>
</file>

<file path=ppt/theme/theme1.xml><?xml version="1.0" encoding="utf-8"?>
<a:theme xmlns:a="http://schemas.openxmlformats.org/drawingml/2006/main" name="Réunion D'accueil De Nouveaux Employés by Slidesgo">
  <a:themeElements>
    <a:clrScheme name="Simple Light">
      <a:dk1>
        <a:srgbClr val="5E2120"/>
      </a:dk1>
      <a:lt1>
        <a:srgbClr val="FFFFFF"/>
      </a:lt1>
      <a:dk2>
        <a:srgbClr val="2D1A14"/>
      </a:dk2>
      <a:lt2>
        <a:srgbClr val="FFFFFF"/>
      </a:lt2>
      <a:accent1>
        <a:srgbClr val="68B8E9"/>
      </a:accent1>
      <a:accent2>
        <a:srgbClr val="FE6102"/>
      </a:accent2>
      <a:accent3>
        <a:srgbClr val="F8F1E5"/>
      </a:accent3>
      <a:accent4>
        <a:srgbClr val="D8D0C4"/>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1089</TotalTime>
  <Words>2767</Words>
  <Application>Microsoft Office PowerPoint</Application>
  <PresentationFormat>On-screen Show (16:9)</PresentationFormat>
  <Paragraphs>314</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Arvo</vt:lpstr>
      <vt:lpstr>Roboto Condensed Light</vt:lpstr>
      <vt:lpstr>Bebas Neue</vt:lpstr>
      <vt:lpstr>Courier Prime</vt:lpstr>
      <vt:lpstr>Réunion D'accueil De Nouveaux Employés by Slidesgo</vt:lpstr>
      <vt:lpstr>Machine Learning Employee Clustering</vt:lpstr>
      <vt:lpstr>Content</vt:lpstr>
      <vt:lpstr>Prediction Task</vt:lpstr>
      <vt:lpstr>Why is analysing employee resignation important?</vt:lpstr>
      <vt:lpstr>EDA (Univariate)</vt:lpstr>
      <vt:lpstr>EDA (Univariate)</vt:lpstr>
      <vt:lpstr>EDA (Univariate)</vt:lpstr>
      <vt:lpstr>EDA (Bivariate)</vt:lpstr>
      <vt:lpstr>Preprocessing</vt:lpstr>
      <vt:lpstr>PowerPoint Presentation</vt:lpstr>
      <vt:lpstr>PowerPoint Presentation</vt:lpstr>
      <vt:lpstr>PowerPoint Presentation</vt:lpstr>
      <vt:lpstr>Further preprocessing</vt:lpstr>
      <vt:lpstr>Modelling (Overview)</vt:lpstr>
      <vt:lpstr>Modelling (Approach)</vt:lpstr>
      <vt:lpstr>Modelling (Metrics)</vt:lpstr>
      <vt:lpstr>Modelling (Visualization)</vt:lpstr>
      <vt:lpstr>Spectral Clustering</vt:lpstr>
      <vt:lpstr>Spectral Clustering</vt:lpstr>
      <vt:lpstr>Spectral Clustering</vt:lpstr>
      <vt:lpstr>Agglomerative Clustering</vt:lpstr>
      <vt:lpstr>Agglomerative</vt:lpstr>
      <vt:lpstr>Agglomerative Clustering</vt:lpstr>
      <vt:lpstr>K-Prototypes</vt:lpstr>
      <vt:lpstr>K-Prototypes  </vt:lpstr>
      <vt:lpstr>K-Prototypes</vt:lpstr>
      <vt:lpstr>Model Assesment</vt:lpstr>
      <vt:lpstr>Model Improvement</vt:lpstr>
      <vt:lpstr>Agglomerative Clustering</vt:lpstr>
      <vt:lpstr>Agglomerative Clustering (Improved)</vt:lpstr>
      <vt:lpstr>Agglomerative  </vt:lpstr>
      <vt:lpstr>Agglomerative Clustering</vt:lpstr>
      <vt:lpstr>K-Prototypes Clustering</vt:lpstr>
      <vt:lpstr>K-Prototypes (4 clusters) </vt:lpstr>
      <vt:lpstr>K-Prototypes</vt:lpstr>
      <vt:lpstr>K-Prototypes</vt:lpstr>
      <vt:lpstr>K-Prototypes (6 clusters)</vt:lpstr>
      <vt:lpstr>K-Prototypes</vt:lpstr>
      <vt:lpstr>K-Prototypes</vt:lpstr>
      <vt:lpstr>Final Model</vt:lpstr>
      <vt:lpstr>Cluster Analysis</vt:lpstr>
      <vt:lpstr>Cluster Analysis</vt:lpstr>
      <vt:lpstr>Group of employees most vulnerable to resignation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Employee Clustering</dc:title>
  <cp:lastModifiedBy>Tristan Ong</cp:lastModifiedBy>
  <cp:revision>1</cp:revision>
  <dcterms:modified xsi:type="dcterms:W3CDTF">2022-08-12T15:44:03Z</dcterms:modified>
</cp:coreProperties>
</file>